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33E9C5-4FA7-403D-9CFA-ECE6DA3C83F1}" v="49" dt="2023-09-25T15:44:45.36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3457" autoAdjust="0"/>
  </p:normalViewPr>
  <p:slideViewPr>
    <p:cSldViewPr snapToGrid="0" snapToObjects="1">
      <p:cViewPr varScale="1">
        <p:scale>
          <a:sx n="59" d="100"/>
          <a:sy n="59" d="100"/>
        </p:scale>
        <p:origin x="100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KANCHANA SAIPANUS" userId="6bf761fba7e921ad" providerId="LiveId" clId="{E133E9C5-4FA7-403D-9CFA-ECE6DA3C83F1}"/>
    <pc:docChg chg="undo redo custSel modSld">
      <pc:chgData name="KANCHANA SAIPANUS" userId="6bf761fba7e921ad" providerId="LiveId" clId="{E133E9C5-4FA7-403D-9CFA-ECE6DA3C83F1}" dt="2023-09-25T15:48:27.888" v="1143"/>
      <pc:docMkLst>
        <pc:docMk/>
      </pc:docMkLst>
      <pc:sldChg chg="modSp mod">
        <pc:chgData name="KANCHANA SAIPANUS" userId="6bf761fba7e921ad" providerId="LiveId" clId="{E133E9C5-4FA7-403D-9CFA-ECE6DA3C83F1}" dt="2023-09-25T13:43:17.999" v="136" actId="20577"/>
        <pc:sldMkLst>
          <pc:docMk/>
          <pc:sldMk cId="1553432724" sldId="262"/>
        </pc:sldMkLst>
        <pc:spChg chg="mod">
          <ac:chgData name="KANCHANA SAIPANUS" userId="6bf761fba7e921ad" providerId="LiveId" clId="{E133E9C5-4FA7-403D-9CFA-ECE6DA3C83F1}" dt="2023-09-25T13:43:17.999" v="136" actId="20577"/>
          <ac:spMkLst>
            <pc:docMk/>
            <pc:sldMk cId="1553432724" sldId="262"/>
            <ac:spMk id="7" creationId="{0BFEC426-B615-E549-83E5-140FD588BC64}"/>
          </ac:spMkLst>
        </pc:spChg>
      </pc:sldChg>
      <pc:sldChg chg="modSp mod">
        <pc:chgData name="KANCHANA SAIPANUS" userId="6bf761fba7e921ad" providerId="LiveId" clId="{E133E9C5-4FA7-403D-9CFA-ECE6DA3C83F1}" dt="2023-09-25T14:40:23.464" v="610" actId="20577"/>
        <pc:sldMkLst>
          <pc:docMk/>
          <pc:sldMk cId="3288665831" sldId="263"/>
        </pc:sldMkLst>
        <pc:spChg chg="mod">
          <ac:chgData name="KANCHANA SAIPANUS" userId="6bf761fba7e921ad" providerId="LiveId" clId="{E133E9C5-4FA7-403D-9CFA-ECE6DA3C83F1}" dt="2023-09-25T14:40:23.464" v="610" actId="20577"/>
          <ac:spMkLst>
            <pc:docMk/>
            <pc:sldMk cId="3288665831" sldId="263"/>
            <ac:spMk id="5" creationId="{1B07C49E-AFFC-EC46-8930-E4D428F5F943}"/>
          </ac:spMkLst>
        </pc:spChg>
      </pc:sldChg>
      <pc:sldChg chg="addSp delSp modSp mod">
        <pc:chgData name="KANCHANA SAIPANUS" userId="6bf761fba7e921ad" providerId="LiveId" clId="{E133E9C5-4FA7-403D-9CFA-ECE6DA3C83F1}" dt="2023-09-25T14:43:19.263" v="671" actId="20577"/>
        <pc:sldMkLst>
          <pc:docMk/>
          <pc:sldMk cId="2987552906" sldId="264"/>
        </pc:sldMkLst>
        <pc:spChg chg="add del mod">
          <ac:chgData name="KANCHANA SAIPANUS" userId="6bf761fba7e921ad" providerId="LiveId" clId="{E133E9C5-4FA7-403D-9CFA-ECE6DA3C83F1}" dt="2023-09-25T14:42:21.630" v="617"/>
          <ac:spMkLst>
            <pc:docMk/>
            <pc:sldMk cId="2987552906" sldId="264"/>
            <ac:spMk id="2" creationId="{11269E11-9FE7-8709-91D5-8E393B900EBE}"/>
          </ac:spMkLst>
        </pc:spChg>
        <pc:spChg chg="add del mod">
          <ac:chgData name="KANCHANA SAIPANUS" userId="6bf761fba7e921ad" providerId="LiveId" clId="{E133E9C5-4FA7-403D-9CFA-ECE6DA3C83F1}" dt="2023-09-25T14:42:21.630" v="617"/>
          <ac:spMkLst>
            <pc:docMk/>
            <pc:sldMk cId="2987552906" sldId="264"/>
            <ac:spMk id="3" creationId="{D6F1DD16-7185-E402-773D-AAE9BDCFE859}"/>
          </ac:spMkLst>
        </pc:spChg>
        <pc:spChg chg="add del mod">
          <ac:chgData name="KANCHANA SAIPANUS" userId="6bf761fba7e921ad" providerId="LiveId" clId="{E133E9C5-4FA7-403D-9CFA-ECE6DA3C83F1}" dt="2023-09-25T14:43:19.263" v="671" actId="20577"/>
          <ac:spMkLst>
            <pc:docMk/>
            <pc:sldMk cId="2987552906" sldId="264"/>
            <ac:spMk id="5" creationId="{1B07C49E-AFFC-EC46-8930-E4D428F5F943}"/>
          </ac:spMkLst>
        </pc:spChg>
        <pc:spChg chg="add del mod">
          <ac:chgData name="KANCHANA SAIPANUS" userId="6bf761fba7e921ad" providerId="LiveId" clId="{E133E9C5-4FA7-403D-9CFA-ECE6DA3C83F1}" dt="2023-09-25T14:42:21.630" v="617"/>
          <ac:spMkLst>
            <pc:docMk/>
            <pc:sldMk cId="2987552906" sldId="264"/>
            <ac:spMk id="6" creationId="{509FB1D4-7475-5CC6-08DC-AF8982E1609F}"/>
          </ac:spMkLst>
        </pc:spChg>
        <pc:spChg chg="add del mod">
          <ac:chgData name="KANCHANA SAIPANUS" userId="6bf761fba7e921ad" providerId="LiveId" clId="{E133E9C5-4FA7-403D-9CFA-ECE6DA3C83F1}" dt="2023-09-25T14:42:21.630" v="617"/>
          <ac:spMkLst>
            <pc:docMk/>
            <pc:sldMk cId="2987552906" sldId="264"/>
            <ac:spMk id="7" creationId="{CF2111EB-E5B9-5C52-DDD1-D6AB07BC8406}"/>
          </ac:spMkLst>
        </pc:spChg>
        <pc:spChg chg="add del mod">
          <ac:chgData name="KANCHANA SAIPANUS" userId="6bf761fba7e921ad" providerId="LiveId" clId="{E133E9C5-4FA7-403D-9CFA-ECE6DA3C83F1}" dt="2023-09-25T14:42:21.630" v="617"/>
          <ac:spMkLst>
            <pc:docMk/>
            <pc:sldMk cId="2987552906" sldId="264"/>
            <ac:spMk id="9" creationId="{BEED32DC-38BE-4F21-7DDB-A652FDF914FF}"/>
          </ac:spMkLst>
        </pc:spChg>
        <pc:spChg chg="add del mod">
          <ac:chgData name="KANCHANA SAIPANUS" userId="6bf761fba7e921ad" providerId="LiveId" clId="{E133E9C5-4FA7-403D-9CFA-ECE6DA3C83F1}" dt="2023-09-25T14:42:21.630" v="617"/>
          <ac:spMkLst>
            <pc:docMk/>
            <pc:sldMk cId="2987552906" sldId="264"/>
            <ac:spMk id="10" creationId="{291D82DF-6E47-2CAB-C5BC-B6FCC7561318}"/>
          </ac:spMkLst>
        </pc:spChg>
        <pc:spChg chg="add del mod">
          <ac:chgData name="KANCHANA SAIPANUS" userId="6bf761fba7e921ad" providerId="LiveId" clId="{E133E9C5-4FA7-403D-9CFA-ECE6DA3C83F1}" dt="2023-09-25T14:42:21.630" v="617"/>
          <ac:spMkLst>
            <pc:docMk/>
            <pc:sldMk cId="2987552906" sldId="264"/>
            <ac:spMk id="11" creationId="{FF260A42-C25C-5ECC-73A3-8C7119DD1972}"/>
          </ac:spMkLst>
        </pc:spChg>
        <pc:spChg chg="add del mod">
          <ac:chgData name="KANCHANA SAIPANUS" userId="6bf761fba7e921ad" providerId="LiveId" clId="{E133E9C5-4FA7-403D-9CFA-ECE6DA3C83F1}" dt="2023-09-25T14:42:21.630" v="617"/>
          <ac:spMkLst>
            <pc:docMk/>
            <pc:sldMk cId="2987552906" sldId="264"/>
            <ac:spMk id="12" creationId="{174FFD0D-16FA-C2FA-9E6B-BE40F7EF163A}"/>
          </ac:spMkLst>
        </pc:spChg>
        <pc:spChg chg="add del mod">
          <ac:chgData name="KANCHANA SAIPANUS" userId="6bf761fba7e921ad" providerId="LiveId" clId="{E133E9C5-4FA7-403D-9CFA-ECE6DA3C83F1}" dt="2023-09-25T14:42:21.630" v="617"/>
          <ac:spMkLst>
            <pc:docMk/>
            <pc:sldMk cId="2987552906" sldId="264"/>
            <ac:spMk id="13" creationId="{A9A0F5A3-85B4-752B-25B6-500E2C0715D0}"/>
          </ac:spMkLst>
        </pc:spChg>
        <pc:cxnChg chg="add del mod">
          <ac:chgData name="KANCHANA SAIPANUS" userId="6bf761fba7e921ad" providerId="LiveId" clId="{E133E9C5-4FA7-403D-9CFA-ECE6DA3C83F1}" dt="2023-09-25T14:42:21.630" v="617"/>
          <ac:cxnSpMkLst>
            <pc:docMk/>
            <pc:sldMk cId="2987552906" sldId="264"/>
            <ac:cxnSpMk id="14" creationId="{9029CDE0-3E07-2279-0BEA-DBD90BD23F64}"/>
          </ac:cxnSpMkLst>
        </pc:cxnChg>
        <pc:cxnChg chg="add del mod">
          <ac:chgData name="KANCHANA SAIPANUS" userId="6bf761fba7e921ad" providerId="LiveId" clId="{E133E9C5-4FA7-403D-9CFA-ECE6DA3C83F1}" dt="2023-09-25T14:42:21.630" v="617"/>
          <ac:cxnSpMkLst>
            <pc:docMk/>
            <pc:sldMk cId="2987552906" sldId="264"/>
            <ac:cxnSpMk id="15" creationId="{00A137EC-FD5D-AC07-05C2-85960A7378B8}"/>
          </ac:cxnSpMkLst>
        </pc:cxnChg>
        <pc:cxnChg chg="add del mod">
          <ac:chgData name="KANCHANA SAIPANUS" userId="6bf761fba7e921ad" providerId="LiveId" clId="{E133E9C5-4FA7-403D-9CFA-ECE6DA3C83F1}" dt="2023-09-25T14:42:21.630" v="617"/>
          <ac:cxnSpMkLst>
            <pc:docMk/>
            <pc:sldMk cId="2987552906" sldId="264"/>
            <ac:cxnSpMk id="16" creationId="{46BA5C27-4DE2-F3D2-6943-4168D77EF65D}"/>
          </ac:cxnSpMkLst>
        </pc:cxnChg>
        <pc:cxnChg chg="add del mod">
          <ac:chgData name="KANCHANA SAIPANUS" userId="6bf761fba7e921ad" providerId="LiveId" clId="{E133E9C5-4FA7-403D-9CFA-ECE6DA3C83F1}" dt="2023-09-25T14:42:21.630" v="617"/>
          <ac:cxnSpMkLst>
            <pc:docMk/>
            <pc:sldMk cId="2987552906" sldId="264"/>
            <ac:cxnSpMk id="17" creationId="{06F01E77-E9A2-B5F5-DFF9-927005F5400C}"/>
          </ac:cxnSpMkLst>
        </pc:cxnChg>
        <pc:cxnChg chg="add del mod">
          <ac:chgData name="KANCHANA SAIPANUS" userId="6bf761fba7e921ad" providerId="LiveId" clId="{E133E9C5-4FA7-403D-9CFA-ECE6DA3C83F1}" dt="2023-09-25T14:42:21.630" v="617"/>
          <ac:cxnSpMkLst>
            <pc:docMk/>
            <pc:sldMk cId="2987552906" sldId="264"/>
            <ac:cxnSpMk id="18" creationId="{48421816-DBC3-B005-4E9F-DAC0458F566E}"/>
          </ac:cxnSpMkLst>
        </pc:cxnChg>
        <pc:cxnChg chg="add del mod">
          <ac:chgData name="KANCHANA SAIPANUS" userId="6bf761fba7e921ad" providerId="LiveId" clId="{E133E9C5-4FA7-403D-9CFA-ECE6DA3C83F1}" dt="2023-09-25T14:42:21.630" v="617"/>
          <ac:cxnSpMkLst>
            <pc:docMk/>
            <pc:sldMk cId="2987552906" sldId="264"/>
            <ac:cxnSpMk id="19" creationId="{5DCBBB9A-480E-3E6D-90B1-C76D0F8F91E7}"/>
          </ac:cxnSpMkLst>
        </pc:cxnChg>
        <pc:cxnChg chg="add del mod">
          <ac:chgData name="KANCHANA SAIPANUS" userId="6bf761fba7e921ad" providerId="LiveId" clId="{E133E9C5-4FA7-403D-9CFA-ECE6DA3C83F1}" dt="2023-09-25T14:42:21.630" v="617"/>
          <ac:cxnSpMkLst>
            <pc:docMk/>
            <pc:sldMk cId="2987552906" sldId="264"/>
            <ac:cxnSpMk id="20" creationId="{725177FA-6B94-0899-BF48-CA34465D3337}"/>
          </ac:cxnSpMkLst>
        </pc:cxnChg>
      </pc:sldChg>
      <pc:sldChg chg="modSp mod">
        <pc:chgData name="KANCHANA SAIPANUS" userId="6bf761fba7e921ad" providerId="LiveId" clId="{E133E9C5-4FA7-403D-9CFA-ECE6DA3C83F1}" dt="2023-09-25T15:07:06.651" v="692" actId="20577"/>
        <pc:sldMkLst>
          <pc:docMk/>
          <pc:sldMk cId="1578726356" sldId="265"/>
        </pc:sldMkLst>
        <pc:spChg chg="mod">
          <ac:chgData name="KANCHANA SAIPANUS" userId="6bf761fba7e921ad" providerId="LiveId" clId="{E133E9C5-4FA7-403D-9CFA-ECE6DA3C83F1}" dt="2023-09-25T15:07:06.651" v="692" actId="20577"/>
          <ac:spMkLst>
            <pc:docMk/>
            <pc:sldMk cId="1578726356" sldId="265"/>
            <ac:spMk id="5" creationId="{1B07C49E-AFFC-EC46-8930-E4D428F5F943}"/>
          </ac:spMkLst>
        </pc:spChg>
      </pc:sldChg>
      <pc:sldChg chg="modSp mod">
        <pc:chgData name="KANCHANA SAIPANUS" userId="6bf761fba7e921ad" providerId="LiveId" clId="{E133E9C5-4FA7-403D-9CFA-ECE6DA3C83F1}" dt="2023-09-25T14:59:55.002" v="681" actId="20577"/>
        <pc:sldMkLst>
          <pc:docMk/>
          <pc:sldMk cId="779971636" sldId="266"/>
        </pc:sldMkLst>
        <pc:spChg chg="mod">
          <ac:chgData name="KANCHANA SAIPANUS" userId="6bf761fba7e921ad" providerId="LiveId" clId="{E133E9C5-4FA7-403D-9CFA-ECE6DA3C83F1}" dt="2023-09-25T14:59:55.002" v="681" actId="20577"/>
          <ac:spMkLst>
            <pc:docMk/>
            <pc:sldMk cId="779971636" sldId="266"/>
            <ac:spMk id="5" creationId="{1B07C49E-AFFC-EC46-8930-E4D428F5F943}"/>
          </ac:spMkLst>
        </pc:spChg>
      </pc:sldChg>
      <pc:sldChg chg="addSp modSp mod">
        <pc:chgData name="KANCHANA SAIPANUS" userId="6bf761fba7e921ad" providerId="LiveId" clId="{E133E9C5-4FA7-403D-9CFA-ECE6DA3C83F1}" dt="2023-09-25T15:18:51.472" v="762" actId="14100"/>
        <pc:sldMkLst>
          <pc:docMk/>
          <pc:sldMk cId="3865605948" sldId="269"/>
        </pc:sldMkLst>
        <pc:spChg chg="mod">
          <ac:chgData name="KANCHANA SAIPANUS" userId="6bf761fba7e921ad" providerId="LiveId" clId="{E133E9C5-4FA7-403D-9CFA-ECE6DA3C83F1}" dt="2023-09-25T15:18:51.472" v="762" actId="14100"/>
          <ac:spMkLst>
            <pc:docMk/>
            <pc:sldMk cId="3865605948" sldId="269"/>
            <ac:spMk id="3" creationId="{373827F3-F386-AA4E-80ED-D86DEF8C158D}"/>
          </ac:spMkLst>
        </pc:spChg>
        <pc:picChg chg="add mod">
          <ac:chgData name="KANCHANA SAIPANUS" userId="6bf761fba7e921ad" providerId="LiveId" clId="{E133E9C5-4FA7-403D-9CFA-ECE6DA3C83F1}" dt="2023-09-25T15:18:27.374" v="760"/>
          <ac:picMkLst>
            <pc:docMk/>
            <pc:sldMk cId="3865605948" sldId="269"/>
            <ac:picMk id="2" creationId="{2F76E07F-7B1E-F816-5063-1221FD2E2EA1}"/>
          </ac:picMkLst>
        </pc:picChg>
      </pc:sldChg>
      <pc:sldChg chg="addSp delSp modSp mod">
        <pc:chgData name="KANCHANA SAIPANUS" userId="6bf761fba7e921ad" providerId="LiveId" clId="{E133E9C5-4FA7-403D-9CFA-ECE6DA3C83F1}" dt="2023-09-25T15:29:35.296" v="924" actId="208"/>
        <pc:sldMkLst>
          <pc:docMk/>
          <pc:sldMk cId="2727850971" sldId="270"/>
        </pc:sldMkLst>
        <pc:spChg chg="add del mod">
          <ac:chgData name="KANCHANA SAIPANUS" userId="6bf761fba7e921ad" providerId="LiveId" clId="{E133E9C5-4FA7-403D-9CFA-ECE6DA3C83F1}" dt="2023-09-25T15:29:24.838" v="922" actId="20577"/>
          <ac:spMkLst>
            <pc:docMk/>
            <pc:sldMk cId="2727850971" sldId="270"/>
            <ac:spMk id="5" creationId="{1B07C49E-AFFC-EC46-8930-E4D428F5F943}"/>
          </ac:spMkLst>
        </pc:spChg>
        <pc:picChg chg="add del">
          <ac:chgData name="KANCHANA SAIPANUS" userId="6bf761fba7e921ad" providerId="LiveId" clId="{E133E9C5-4FA7-403D-9CFA-ECE6DA3C83F1}" dt="2023-09-25T15:29:00.783" v="910" actId="22"/>
          <ac:picMkLst>
            <pc:docMk/>
            <pc:sldMk cId="2727850971" sldId="270"/>
            <ac:picMk id="6" creationId="{4D2F66B6-3EE6-9931-3D88-F056BA04AE4A}"/>
          </ac:picMkLst>
        </pc:picChg>
        <pc:picChg chg="add mod">
          <ac:chgData name="KANCHANA SAIPANUS" userId="6bf761fba7e921ad" providerId="LiveId" clId="{E133E9C5-4FA7-403D-9CFA-ECE6DA3C83F1}" dt="2023-09-25T15:29:35.296" v="924" actId="208"/>
          <ac:picMkLst>
            <pc:docMk/>
            <pc:sldMk cId="2727850971" sldId="270"/>
            <ac:picMk id="8" creationId="{B7B18C21-CC62-6A49-8D2B-0473B9981E1D}"/>
          </ac:picMkLst>
        </pc:picChg>
      </pc:sldChg>
      <pc:sldChg chg="modSp mod">
        <pc:chgData name="KANCHANA SAIPANUS" userId="6bf761fba7e921ad" providerId="LiveId" clId="{E133E9C5-4FA7-403D-9CFA-ECE6DA3C83F1}" dt="2023-09-25T15:46:52.384" v="1142" actId="20577"/>
        <pc:sldMkLst>
          <pc:docMk/>
          <pc:sldMk cId="1630123617" sldId="274"/>
        </pc:sldMkLst>
        <pc:spChg chg="mod">
          <ac:chgData name="KANCHANA SAIPANUS" userId="6bf761fba7e921ad" providerId="LiveId" clId="{E133E9C5-4FA7-403D-9CFA-ECE6DA3C83F1}" dt="2023-09-25T15:46:52.384" v="1142" actId="20577"/>
          <ac:spMkLst>
            <pc:docMk/>
            <pc:sldMk cId="1630123617" sldId="274"/>
            <ac:spMk id="5" creationId="{28684E62-A9F8-4E7A-AB01-78893062A1B4}"/>
          </ac:spMkLst>
        </pc:spChg>
      </pc:sldChg>
      <pc:sldChg chg="modSp mod">
        <pc:chgData name="KANCHANA SAIPANUS" userId="6bf761fba7e921ad" providerId="LiveId" clId="{E133E9C5-4FA7-403D-9CFA-ECE6DA3C83F1}" dt="2023-09-25T15:48:27.888" v="1143"/>
        <pc:sldMkLst>
          <pc:docMk/>
          <pc:sldMk cId="3410008520" sldId="275"/>
        </pc:sldMkLst>
        <pc:spChg chg="mod">
          <ac:chgData name="KANCHANA SAIPANUS" userId="6bf761fba7e921ad" providerId="LiveId" clId="{E133E9C5-4FA7-403D-9CFA-ECE6DA3C83F1}" dt="2023-09-25T15:48:27.888" v="1143"/>
          <ac:spMkLst>
            <pc:docMk/>
            <pc:sldMk cId="3410008520" sldId="275"/>
            <ac:spMk id="5" creationId="{28684E62-A9F8-4E7A-AB01-78893062A1B4}"/>
          </ac:spMkLst>
        </pc:spChg>
      </pc:sldChg>
      <pc:sldChg chg="modSp mod">
        <pc:chgData name="KANCHANA SAIPANUS" userId="6bf761fba7e921ad" providerId="LiveId" clId="{E133E9C5-4FA7-403D-9CFA-ECE6DA3C83F1}" dt="2023-09-25T15:08:28.171" v="723" actId="27636"/>
        <pc:sldMkLst>
          <pc:docMk/>
          <pc:sldMk cId="148114319" sldId="276"/>
        </pc:sldMkLst>
        <pc:spChg chg="mod">
          <ac:chgData name="KANCHANA SAIPANUS" userId="6bf761fba7e921ad" providerId="LiveId" clId="{E133E9C5-4FA7-403D-9CFA-ECE6DA3C83F1}" dt="2023-09-25T15:08:28.171" v="723" actId="27636"/>
          <ac:spMkLst>
            <pc:docMk/>
            <pc:sldMk cId="148114319" sldId="276"/>
            <ac:spMk id="5" creationId="{1B07C49E-AFFC-EC46-8930-E4D428F5F943}"/>
          </ac:spMkLst>
        </pc:spChg>
      </pc:sldChg>
      <pc:sldChg chg="addSp delSp modSp mod">
        <pc:chgData name="KANCHANA SAIPANUS" userId="6bf761fba7e921ad" providerId="LiveId" clId="{E133E9C5-4FA7-403D-9CFA-ECE6DA3C83F1}" dt="2023-09-25T15:44:25.600" v="1104" actId="1076"/>
        <pc:sldMkLst>
          <pc:docMk/>
          <pc:sldMk cId="2459446073" sldId="289"/>
        </pc:sldMkLst>
        <pc:spChg chg="del">
          <ac:chgData name="KANCHANA SAIPANUS" userId="6bf761fba7e921ad" providerId="LiveId" clId="{E133E9C5-4FA7-403D-9CFA-ECE6DA3C83F1}" dt="2023-09-25T15:43:13.270" v="1088" actId="478"/>
          <ac:spMkLst>
            <pc:docMk/>
            <pc:sldMk cId="2459446073" sldId="289"/>
            <ac:spMk id="5" creationId="{1B07C49E-AFFC-EC46-8930-E4D428F5F943}"/>
          </ac:spMkLst>
        </pc:spChg>
        <pc:spChg chg="add mod">
          <ac:chgData name="KANCHANA SAIPANUS" userId="6bf761fba7e921ad" providerId="LiveId" clId="{E133E9C5-4FA7-403D-9CFA-ECE6DA3C83F1}" dt="2023-09-25T15:44:25.600" v="1104" actId="1076"/>
          <ac:spMkLst>
            <pc:docMk/>
            <pc:sldMk cId="2459446073" sldId="289"/>
            <ac:spMk id="10" creationId="{378674A8-476D-C2AC-30C4-B09108A3C8E4}"/>
          </ac:spMkLst>
        </pc:spChg>
        <pc:picChg chg="add mod modCrop">
          <ac:chgData name="KANCHANA SAIPANUS" userId="6bf761fba7e921ad" providerId="LiveId" clId="{E133E9C5-4FA7-403D-9CFA-ECE6DA3C83F1}" dt="2023-09-25T15:43:23.191" v="1091" actId="1076"/>
          <ac:picMkLst>
            <pc:docMk/>
            <pc:sldMk cId="2459446073" sldId="289"/>
            <ac:picMk id="3" creationId="{BA14A697-8555-FE55-845D-A9D21621262B}"/>
          </ac:picMkLst>
        </pc:picChg>
        <pc:picChg chg="add mod">
          <ac:chgData name="KANCHANA SAIPANUS" userId="6bf761fba7e921ad" providerId="LiveId" clId="{E133E9C5-4FA7-403D-9CFA-ECE6DA3C83F1}" dt="2023-09-25T15:43:25.391" v="1092" actId="1076"/>
          <ac:picMkLst>
            <pc:docMk/>
            <pc:sldMk cId="2459446073" sldId="289"/>
            <ac:picMk id="7" creationId="{FEE47566-F838-F396-5BD3-EC7B7CA65FAC}"/>
          </ac:picMkLst>
        </pc:picChg>
      </pc:sldChg>
      <pc:sldChg chg="modSp mod">
        <pc:chgData name="KANCHANA SAIPANUS" userId="6bf761fba7e921ad" providerId="LiveId" clId="{E133E9C5-4FA7-403D-9CFA-ECE6DA3C83F1}" dt="2023-09-25T15:15:44.658" v="758" actId="27636"/>
        <pc:sldMkLst>
          <pc:docMk/>
          <pc:sldMk cId="1813711241" sldId="293"/>
        </pc:sldMkLst>
        <pc:spChg chg="mod">
          <ac:chgData name="KANCHANA SAIPANUS" userId="6bf761fba7e921ad" providerId="LiveId" clId="{E133E9C5-4FA7-403D-9CFA-ECE6DA3C83F1}" dt="2023-09-25T15:15:44.658" v="758" actId="27636"/>
          <ac:spMkLst>
            <pc:docMk/>
            <pc:sldMk cId="1813711241" sldId="293"/>
            <ac:spMk id="5" creationId="{1B07C49E-AFFC-EC46-8930-E4D428F5F943}"/>
          </ac:spMkLst>
        </pc:spChg>
      </pc:sldChg>
      <pc:sldChg chg="addSp delSp modSp mod">
        <pc:chgData name="KANCHANA SAIPANUS" userId="6bf761fba7e921ad" providerId="LiveId" clId="{E133E9C5-4FA7-403D-9CFA-ECE6DA3C83F1}" dt="2023-09-25T15:38:12.374" v="1060"/>
        <pc:sldMkLst>
          <pc:docMk/>
          <pc:sldMk cId="981671777" sldId="296"/>
        </pc:sldMkLst>
        <pc:spChg chg="mod">
          <ac:chgData name="KANCHANA SAIPANUS" userId="6bf761fba7e921ad" providerId="LiveId" clId="{E133E9C5-4FA7-403D-9CFA-ECE6DA3C83F1}" dt="2023-09-25T15:38:12.374" v="1060"/>
          <ac:spMkLst>
            <pc:docMk/>
            <pc:sldMk cId="981671777" sldId="296"/>
            <ac:spMk id="2" creationId="{54176327-8CC4-4356-8BBB-DC4965CE9857}"/>
          </ac:spMkLst>
        </pc:spChg>
        <pc:spChg chg="del">
          <ac:chgData name="KANCHANA SAIPANUS" userId="6bf761fba7e921ad" providerId="LiveId" clId="{E133E9C5-4FA7-403D-9CFA-ECE6DA3C83F1}" dt="2023-09-25T15:36:36.198" v="1045" actId="478"/>
          <ac:spMkLst>
            <pc:docMk/>
            <pc:sldMk cId="981671777" sldId="296"/>
            <ac:spMk id="5" creationId="{85D9F803-CDBC-C74C-AF1B-2B5937D1C241}"/>
          </ac:spMkLst>
        </pc:spChg>
        <pc:picChg chg="add mod">
          <ac:chgData name="KANCHANA SAIPANUS" userId="6bf761fba7e921ad" providerId="LiveId" clId="{E133E9C5-4FA7-403D-9CFA-ECE6DA3C83F1}" dt="2023-09-25T15:36:36.888" v="1046"/>
          <ac:picMkLst>
            <pc:docMk/>
            <pc:sldMk cId="981671777" sldId="296"/>
            <ac:picMk id="4" creationId="{A88239EB-3C60-77B0-B4DA-25C0DB2BEC73}"/>
          </ac:picMkLst>
        </pc:picChg>
      </pc:sldChg>
      <pc:sldChg chg="addSp delSp modSp mod">
        <pc:chgData name="KANCHANA SAIPANUS" userId="6bf761fba7e921ad" providerId="LiveId" clId="{E133E9C5-4FA7-403D-9CFA-ECE6DA3C83F1}" dt="2023-09-25T14:03:49.535" v="427" actId="20577"/>
        <pc:sldMkLst>
          <pc:docMk/>
          <pc:sldMk cId="280316088" sldId="299"/>
        </pc:sldMkLst>
        <pc:spChg chg="mod">
          <ac:chgData name="KANCHANA SAIPANUS" userId="6bf761fba7e921ad" providerId="LiveId" clId="{E133E9C5-4FA7-403D-9CFA-ECE6DA3C83F1}" dt="2023-09-25T13:51:35.210" v="138" actId="6549"/>
          <ac:spMkLst>
            <pc:docMk/>
            <pc:sldMk cId="280316088" sldId="299"/>
            <ac:spMk id="5" creationId="{1B07C49E-AFFC-EC46-8930-E4D428F5F943}"/>
          </ac:spMkLst>
        </pc:spChg>
        <pc:spChg chg="mod">
          <ac:chgData name="KANCHANA SAIPANUS" userId="6bf761fba7e921ad" providerId="LiveId" clId="{E133E9C5-4FA7-403D-9CFA-ECE6DA3C83F1}" dt="2023-09-25T14:00:07.311" v="352" actId="1076"/>
          <ac:spMkLst>
            <pc:docMk/>
            <pc:sldMk cId="280316088" sldId="299"/>
            <ac:spMk id="6" creationId="{772D0411-8FF8-C540-84AE-DBA0703D368C}"/>
          </ac:spMkLst>
        </pc:spChg>
        <pc:spChg chg="add mod">
          <ac:chgData name="KANCHANA SAIPANUS" userId="6bf761fba7e921ad" providerId="LiveId" clId="{E133E9C5-4FA7-403D-9CFA-ECE6DA3C83F1}" dt="2023-09-25T14:02:36.869" v="405" actId="1076"/>
          <ac:spMkLst>
            <pc:docMk/>
            <pc:sldMk cId="280316088" sldId="299"/>
            <ac:spMk id="7" creationId="{6FDD2245-DE3D-89D8-E7F6-99C3C83E0386}"/>
          </ac:spMkLst>
        </pc:spChg>
        <pc:spChg chg="add mod">
          <ac:chgData name="KANCHANA SAIPANUS" userId="6bf761fba7e921ad" providerId="LiveId" clId="{E133E9C5-4FA7-403D-9CFA-ECE6DA3C83F1}" dt="2023-09-25T14:02:36.869" v="405" actId="1076"/>
          <ac:spMkLst>
            <pc:docMk/>
            <pc:sldMk cId="280316088" sldId="299"/>
            <ac:spMk id="8" creationId="{1C6E375A-5181-4C2D-D755-B833C10B68D4}"/>
          </ac:spMkLst>
        </pc:spChg>
        <pc:spChg chg="add mod">
          <ac:chgData name="KANCHANA SAIPANUS" userId="6bf761fba7e921ad" providerId="LiveId" clId="{E133E9C5-4FA7-403D-9CFA-ECE6DA3C83F1}" dt="2023-09-25T14:02:36.869" v="405" actId="1076"/>
          <ac:spMkLst>
            <pc:docMk/>
            <pc:sldMk cId="280316088" sldId="299"/>
            <ac:spMk id="9" creationId="{2957455F-8C13-DDBA-9AB4-73085D9E9B6E}"/>
          </ac:spMkLst>
        </pc:spChg>
        <pc:spChg chg="add mod">
          <ac:chgData name="KANCHANA SAIPANUS" userId="6bf761fba7e921ad" providerId="LiveId" clId="{E133E9C5-4FA7-403D-9CFA-ECE6DA3C83F1}" dt="2023-09-25T14:02:36.869" v="405" actId="1076"/>
          <ac:spMkLst>
            <pc:docMk/>
            <pc:sldMk cId="280316088" sldId="299"/>
            <ac:spMk id="10" creationId="{5806A425-EFDA-202B-A202-6CB5B9ABC5F1}"/>
          </ac:spMkLst>
        </pc:spChg>
        <pc:spChg chg="add mod">
          <ac:chgData name="KANCHANA SAIPANUS" userId="6bf761fba7e921ad" providerId="LiveId" clId="{E133E9C5-4FA7-403D-9CFA-ECE6DA3C83F1}" dt="2023-09-25T14:03:49.535" v="427" actId="20577"/>
          <ac:spMkLst>
            <pc:docMk/>
            <pc:sldMk cId="280316088" sldId="299"/>
            <ac:spMk id="11" creationId="{0E7160A3-745B-549E-89FA-81852493AC54}"/>
          </ac:spMkLst>
        </pc:spChg>
        <pc:spChg chg="add mod">
          <ac:chgData name="KANCHANA SAIPANUS" userId="6bf761fba7e921ad" providerId="LiveId" clId="{E133E9C5-4FA7-403D-9CFA-ECE6DA3C83F1}" dt="2023-09-25T14:02:36.869" v="405" actId="1076"/>
          <ac:spMkLst>
            <pc:docMk/>
            <pc:sldMk cId="280316088" sldId="299"/>
            <ac:spMk id="12" creationId="{383122C1-2A13-5E2E-2591-A751F5E3A443}"/>
          </ac:spMkLst>
        </pc:spChg>
        <pc:spChg chg="add del mod">
          <ac:chgData name="KANCHANA SAIPANUS" userId="6bf761fba7e921ad" providerId="LiveId" clId="{E133E9C5-4FA7-403D-9CFA-ECE6DA3C83F1}" dt="2023-09-25T13:59:09.907" v="340" actId="478"/>
          <ac:spMkLst>
            <pc:docMk/>
            <pc:sldMk cId="280316088" sldId="299"/>
            <ac:spMk id="13" creationId="{9BA2AFC2-04A2-9409-59E4-20E872F9984C}"/>
          </ac:spMkLst>
        </pc:spChg>
        <pc:spChg chg="add del mod">
          <ac:chgData name="KANCHANA SAIPANUS" userId="6bf761fba7e921ad" providerId="LiveId" clId="{E133E9C5-4FA7-403D-9CFA-ECE6DA3C83F1}" dt="2023-09-25T13:59:09.373" v="339" actId="478"/>
          <ac:spMkLst>
            <pc:docMk/>
            <pc:sldMk cId="280316088" sldId="299"/>
            <ac:spMk id="14" creationId="{B04CCCE7-73DD-840B-A7F9-DEFDABD63925}"/>
          </ac:spMkLst>
        </pc:spChg>
        <pc:spChg chg="add del mod">
          <ac:chgData name="KANCHANA SAIPANUS" userId="6bf761fba7e921ad" providerId="LiveId" clId="{E133E9C5-4FA7-403D-9CFA-ECE6DA3C83F1}" dt="2023-09-25T13:59:08.399" v="338" actId="478"/>
          <ac:spMkLst>
            <pc:docMk/>
            <pc:sldMk cId="280316088" sldId="299"/>
            <ac:spMk id="15" creationId="{5284E85C-D249-1F97-F156-6216552FCA89}"/>
          </ac:spMkLst>
        </pc:spChg>
        <pc:spChg chg="add mod">
          <ac:chgData name="KANCHANA SAIPANUS" userId="6bf761fba7e921ad" providerId="LiveId" clId="{E133E9C5-4FA7-403D-9CFA-ECE6DA3C83F1}" dt="2023-09-25T14:02:36.869" v="405" actId="1076"/>
          <ac:spMkLst>
            <pc:docMk/>
            <pc:sldMk cId="280316088" sldId="299"/>
            <ac:spMk id="16" creationId="{9A7C890A-C0FE-F8F3-99B1-1C9CE36CCC69}"/>
          </ac:spMkLst>
        </pc:spChg>
        <pc:picChg chg="add del mod">
          <ac:chgData name="KANCHANA SAIPANUS" userId="6bf761fba7e921ad" providerId="LiveId" clId="{E133E9C5-4FA7-403D-9CFA-ECE6DA3C83F1}" dt="2023-09-25T13:53:58.447" v="139" actId="478"/>
          <ac:picMkLst>
            <pc:docMk/>
            <pc:sldMk cId="280316088" sldId="299"/>
            <ac:picMk id="2" creationId="{08856BBC-0EFF-8886-B977-5631F90E315A}"/>
          </ac:picMkLst>
        </pc:picChg>
        <pc:picChg chg="add mod">
          <ac:chgData name="KANCHANA SAIPANUS" userId="6bf761fba7e921ad" providerId="LiveId" clId="{E133E9C5-4FA7-403D-9CFA-ECE6DA3C83F1}" dt="2023-09-25T14:02:52.835" v="408" actId="1076"/>
          <ac:picMkLst>
            <pc:docMk/>
            <pc:sldMk cId="280316088" sldId="299"/>
            <ac:picMk id="18" creationId="{786DB6CD-E80C-3D06-29EA-7B4AB35E6D56}"/>
          </ac:picMkLst>
        </pc:picChg>
        <pc:picChg chg="add mod">
          <ac:chgData name="KANCHANA SAIPANUS" userId="6bf761fba7e921ad" providerId="LiveId" clId="{E133E9C5-4FA7-403D-9CFA-ECE6DA3C83F1}" dt="2023-09-25T14:03:14.105" v="418" actId="1076"/>
          <ac:picMkLst>
            <pc:docMk/>
            <pc:sldMk cId="280316088" sldId="299"/>
            <ac:picMk id="20" creationId="{509F439A-3686-B29E-52A4-7405FDFFD0CC}"/>
          </ac:picMkLst>
        </pc:picChg>
      </pc:sldChg>
      <pc:sldChg chg="addSp modSp mod">
        <pc:chgData name="KANCHANA SAIPANUS" userId="6bf761fba7e921ad" providerId="LiveId" clId="{E133E9C5-4FA7-403D-9CFA-ECE6DA3C83F1}" dt="2023-09-25T14:16:16.072" v="499" actId="20577"/>
        <pc:sldMkLst>
          <pc:docMk/>
          <pc:sldMk cId="1385553969" sldId="302"/>
        </pc:sldMkLst>
        <pc:spChg chg="mod">
          <ac:chgData name="KANCHANA SAIPANUS" userId="6bf761fba7e921ad" providerId="LiveId" clId="{E133E9C5-4FA7-403D-9CFA-ECE6DA3C83F1}" dt="2023-09-25T14:10:14.733" v="428" actId="20577"/>
          <ac:spMkLst>
            <pc:docMk/>
            <pc:sldMk cId="1385553969" sldId="302"/>
            <ac:spMk id="2" creationId="{8B78C759-C687-440F-8CAE-D3071F1AB630}"/>
          </ac:spMkLst>
        </pc:spChg>
        <pc:spChg chg="add mod">
          <ac:chgData name="KANCHANA SAIPANUS" userId="6bf761fba7e921ad" providerId="LiveId" clId="{E133E9C5-4FA7-403D-9CFA-ECE6DA3C83F1}" dt="2023-09-25T14:16:16.072" v="499" actId="20577"/>
          <ac:spMkLst>
            <pc:docMk/>
            <pc:sldMk cId="1385553969" sldId="302"/>
            <ac:spMk id="5" creationId="{C6110C49-B1C6-37DF-6FB6-E1B09DDF0A16}"/>
          </ac:spMkLst>
        </pc:spChg>
        <pc:spChg chg="add mod">
          <ac:chgData name="KANCHANA SAIPANUS" userId="6bf761fba7e921ad" providerId="LiveId" clId="{E133E9C5-4FA7-403D-9CFA-ECE6DA3C83F1}" dt="2023-09-25T14:14:33.727" v="490"/>
          <ac:spMkLst>
            <pc:docMk/>
            <pc:sldMk cId="1385553969" sldId="302"/>
            <ac:spMk id="7" creationId="{87C71A7F-E3BA-2DE8-8C81-4ECC9C210108}"/>
          </ac:spMkLst>
        </pc:spChg>
        <pc:spChg chg="add mod">
          <ac:chgData name="KANCHANA SAIPANUS" userId="6bf761fba7e921ad" providerId="LiveId" clId="{E133E9C5-4FA7-403D-9CFA-ECE6DA3C83F1}" dt="2023-09-25T14:14:39.829" v="491"/>
          <ac:spMkLst>
            <pc:docMk/>
            <pc:sldMk cId="1385553969" sldId="302"/>
            <ac:spMk id="8" creationId="{876B3271-9277-A5D7-CA05-066062F71A95}"/>
          </ac:spMkLst>
        </pc:spChg>
        <pc:spChg chg="add mod">
          <ac:chgData name="KANCHANA SAIPANUS" userId="6bf761fba7e921ad" providerId="LiveId" clId="{E133E9C5-4FA7-403D-9CFA-ECE6DA3C83F1}" dt="2023-09-25T14:14:47.988" v="492"/>
          <ac:spMkLst>
            <pc:docMk/>
            <pc:sldMk cId="1385553969" sldId="302"/>
            <ac:spMk id="9" creationId="{95B74247-FFA3-0DC6-6BFE-C4F15D6E9233}"/>
          </ac:spMkLst>
        </pc:spChg>
        <pc:spChg chg="add mod">
          <ac:chgData name="KANCHANA SAIPANUS" userId="6bf761fba7e921ad" providerId="LiveId" clId="{E133E9C5-4FA7-403D-9CFA-ECE6DA3C83F1}" dt="2023-09-25T14:14:53.065" v="493"/>
          <ac:spMkLst>
            <pc:docMk/>
            <pc:sldMk cId="1385553969" sldId="302"/>
            <ac:spMk id="10" creationId="{ED11EAA4-29A0-5725-5B5E-2FCFD6AD46BB}"/>
          </ac:spMkLst>
        </pc:spChg>
        <pc:spChg chg="add mod">
          <ac:chgData name="KANCHANA SAIPANUS" userId="6bf761fba7e921ad" providerId="LiveId" clId="{E133E9C5-4FA7-403D-9CFA-ECE6DA3C83F1}" dt="2023-09-25T14:15:08.408" v="496"/>
          <ac:spMkLst>
            <pc:docMk/>
            <pc:sldMk cId="1385553969" sldId="302"/>
            <ac:spMk id="12" creationId="{D23914C4-11A9-8B22-F028-209C23DB6C64}"/>
          </ac:spMkLst>
        </pc:spChg>
        <pc:spChg chg="add mod">
          <ac:chgData name="KANCHANA SAIPANUS" userId="6bf761fba7e921ad" providerId="LiveId" clId="{E133E9C5-4FA7-403D-9CFA-ECE6DA3C83F1}" dt="2023-09-25T14:15:30.215" v="497"/>
          <ac:spMkLst>
            <pc:docMk/>
            <pc:sldMk cId="1385553969" sldId="302"/>
            <ac:spMk id="13" creationId="{C393DBC9-BE41-68CA-C88E-CFDA723EBC1C}"/>
          </ac:spMkLst>
        </pc:spChg>
        <pc:spChg chg="add mod">
          <ac:chgData name="KANCHANA SAIPANUS" userId="6bf761fba7e921ad" providerId="LiveId" clId="{E133E9C5-4FA7-403D-9CFA-ECE6DA3C83F1}" dt="2023-09-25T14:15:35.941" v="498"/>
          <ac:spMkLst>
            <pc:docMk/>
            <pc:sldMk cId="1385553969" sldId="302"/>
            <ac:spMk id="14" creationId="{9A24A8AB-2BF7-B9A3-1F07-29F75F470164}"/>
          </ac:spMkLst>
        </pc:spChg>
        <pc:cxnChg chg="add mod">
          <ac:chgData name="KANCHANA SAIPANUS" userId="6bf761fba7e921ad" providerId="LiveId" clId="{E133E9C5-4FA7-403D-9CFA-ECE6DA3C83F1}" dt="2023-09-25T14:13:04.431" v="470" actId="12788"/>
          <ac:cxnSpMkLst>
            <pc:docMk/>
            <pc:sldMk cId="1385553969" sldId="302"/>
            <ac:cxnSpMk id="16" creationId="{D81524EE-B9C9-29BE-D2DC-483A48EAC5EE}"/>
          </ac:cxnSpMkLst>
        </pc:cxnChg>
        <pc:cxnChg chg="add mod">
          <ac:chgData name="KANCHANA SAIPANUS" userId="6bf761fba7e921ad" providerId="LiveId" clId="{E133E9C5-4FA7-403D-9CFA-ECE6DA3C83F1}" dt="2023-09-25T14:13:04.431" v="470" actId="12788"/>
          <ac:cxnSpMkLst>
            <pc:docMk/>
            <pc:sldMk cId="1385553969" sldId="302"/>
            <ac:cxnSpMk id="17" creationId="{EEDD84B9-2304-33B7-3386-833D3697909E}"/>
          </ac:cxnSpMkLst>
        </pc:cxnChg>
        <pc:cxnChg chg="add mod">
          <ac:chgData name="KANCHANA SAIPANUS" userId="6bf761fba7e921ad" providerId="LiveId" clId="{E133E9C5-4FA7-403D-9CFA-ECE6DA3C83F1}" dt="2023-09-25T14:13:04.431" v="470" actId="12788"/>
          <ac:cxnSpMkLst>
            <pc:docMk/>
            <pc:sldMk cId="1385553969" sldId="302"/>
            <ac:cxnSpMk id="20" creationId="{151AAB20-98D0-001E-E7A3-6112089F7D6E}"/>
          </ac:cxnSpMkLst>
        </pc:cxnChg>
        <pc:cxnChg chg="add mod">
          <ac:chgData name="KANCHANA SAIPANUS" userId="6bf761fba7e921ad" providerId="LiveId" clId="{E133E9C5-4FA7-403D-9CFA-ECE6DA3C83F1}" dt="2023-09-25T14:13:23.841" v="474" actId="14100"/>
          <ac:cxnSpMkLst>
            <pc:docMk/>
            <pc:sldMk cId="1385553969" sldId="302"/>
            <ac:cxnSpMk id="25" creationId="{23683F22-5C41-07E2-6BB4-9D7928A66E7F}"/>
          </ac:cxnSpMkLst>
        </pc:cxnChg>
        <pc:cxnChg chg="add mod">
          <ac:chgData name="KANCHANA SAIPANUS" userId="6bf761fba7e921ad" providerId="LiveId" clId="{E133E9C5-4FA7-403D-9CFA-ECE6DA3C83F1}" dt="2023-09-25T14:15:05.746" v="495" actId="1076"/>
          <ac:cxnSpMkLst>
            <pc:docMk/>
            <pc:sldMk cId="1385553969" sldId="302"/>
            <ac:cxnSpMk id="36" creationId="{17530D74-319E-5E17-382F-11DD530CEDB0}"/>
          </ac:cxnSpMkLst>
        </pc:cxnChg>
        <pc:cxnChg chg="add mod">
          <ac:chgData name="KANCHANA SAIPANUS" userId="6bf761fba7e921ad" providerId="LiveId" clId="{E133E9C5-4FA7-403D-9CFA-ECE6DA3C83F1}" dt="2023-09-25T14:15:05.746" v="495" actId="1076"/>
          <ac:cxnSpMkLst>
            <pc:docMk/>
            <pc:sldMk cId="1385553969" sldId="302"/>
            <ac:cxnSpMk id="41" creationId="{0C89D8F9-08EA-B12D-BE9F-6CADE4C4F192}"/>
          </ac:cxnSpMkLst>
        </pc:cxnChg>
        <pc:cxnChg chg="add mod">
          <ac:chgData name="KANCHANA SAIPANUS" userId="6bf761fba7e921ad" providerId="LiveId" clId="{E133E9C5-4FA7-403D-9CFA-ECE6DA3C83F1}" dt="2023-09-25T14:14:16.129" v="488" actId="14100"/>
          <ac:cxnSpMkLst>
            <pc:docMk/>
            <pc:sldMk cId="1385553969" sldId="302"/>
            <ac:cxnSpMk id="44" creationId="{3B35EB24-BD6C-E640-EF3E-140A71DAEE1A}"/>
          </ac:cxnSpMkLst>
        </pc:cxnChg>
      </pc:sldChg>
      <pc:sldChg chg="modSp mod">
        <pc:chgData name="KANCHANA SAIPANUS" userId="6bf761fba7e921ad" providerId="LiveId" clId="{E133E9C5-4FA7-403D-9CFA-ECE6DA3C83F1}" dt="2023-09-25T15:09:48.692" v="744" actId="27636"/>
        <pc:sldMkLst>
          <pc:docMk/>
          <pc:sldMk cId="334532777" sldId="303"/>
        </pc:sldMkLst>
        <pc:spChg chg="mod">
          <ac:chgData name="KANCHANA SAIPANUS" userId="6bf761fba7e921ad" providerId="LiveId" clId="{E133E9C5-4FA7-403D-9CFA-ECE6DA3C83F1}" dt="2023-09-25T15:09:48.692" v="744" actId="27636"/>
          <ac:spMkLst>
            <pc:docMk/>
            <pc:sldMk cId="334532777" sldId="303"/>
            <ac:spMk id="5" creationId="{1B07C49E-AFFC-EC46-8930-E4D428F5F943}"/>
          </ac:spMkLst>
        </pc:spChg>
      </pc:sldChg>
      <pc:sldChg chg="addSp delSp modSp mod">
        <pc:chgData name="KANCHANA SAIPANUS" userId="6bf761fba7e921ad" providerId="LiveId" clId="{E133E9C5-4FA7-403D-9CFA-ECE6DA3C83F1}" dt="2023-09-25T15:22:30.612" v="810" actId="404"/>
        <pc:sldMkLst>
          <pc:docMk/>
          <pc:sldMk cId="3869789237" sldId="304"/>
        </pc:sldMkLst>
        <pc:spChg chg="mod">
          <ac:chgData name="KANCHANA SAIPANUS" userId="6bf761fba7e921ad" providerId="LiveId" clId="{E133E9C5-4FA7-403D-9CFA-ECE6DA3C83F1}" dt="2023-09-25T15:22:30.612" v="810" actId="404"/>
          <ac:spMkLst>
            <pc:docMk/>
            <pc:sldMk cId="3869789237" sldId="304"/>
            <ac:spMk id="3" creationId="{373827F3-F386-AA4E-80ED-D86DEF8C158D}"/>
          </ac:spMkLst>
        </pc:spChg>
        <pc:spChg chg="add del mod">
          <ac:chgData name="KANCHANA SAIPANUS" userId="6bf761fba7e921ad" providerId="LiveId" clId="{E133E9C5-4FA7-403D-9CFA-ECE6DA3C83F1}" dt="2023-09-25T15:21:26.521" v="793" actId="478"/>
          <ac:spMkLst>
            <pc:docMk/>
            <pc:sldMk cId="3869789237" sldId="304"/>
            <ac:spMk id="9" creationId="{DB0CFC9B-4B6A-9B34-6E26-8C2C9EC52528}"/>
          </ac:spMkLst>
        </pc:spChg>
        <pc:picChg chg="add del mod">
          <ac:chgData name="KANCHANA SAIPANUS" userId="6bf761fba7e921ad" providerId="LiveId" clId="{E133E9C5-4FA7-403D-9CFA-ECE6DA3C83F1}" dt="2023-09-25T15:19:49.482" v="768" actId="478"/>
          <ac:picMkLst>
            <pc:docMk/>
            <pc:sldMk cId="3869789237" sldId="304"/>
            <ac:picMk id="2" creationId="{9FB4F43B-F9B5-C406-8669-9C338CC26870}"/>
          </ac:picMkLst>
        </pc:picChg>
        <pc:picChg chg="add del mod">
          <ac:chgData name="KANCHANA SAIPANUS" userId="6bf761fba7e921ad" providerId="LiveId" clId="{E133E9C5-4FA7-403D-9CFA-ECE6DA3C83F1}" dt="2023-09-25T15:21:59.158" v="794" actId="478"/>
          <ac:picMkLst>
            <pc:docMk/>
            <pc:sldMk cId="3869789237" sldId="304"/>
            <ac:picMk id="6" creationId="{278CA235-7528-929E-A6C2-2172A9B6DA3B}"/>
          </ac:picMkLst>
        </pc:picChg>
        <pc:picChg chg="add mod">
          <ac:chgData name="KANCHANA SAIPANUS" userId="6bf761fba7e921ad" providerId="LiveId" clId="{E133E9C5-4FA7-403D-9CFA-ECE6DA3C83F1}" dt="2023-09-25T15:22:24.179" v="806" actId="1076"/>
          <ac:picMkLst>
            <pc:docMk/>
            <pc:sldMk cId="3869789237" sldId="304"/>
            <ac:picMk id="8" creationId="{A2AD7089-60F0-BBC6-D089-34BC91286E88}"/>
          </ac:picMkLst>
        </pc:picChg>
      </pc:sldChg>
      <pc:sldChg chg="addSp delSp modSp mod">
        <pc:chgData name="KANCHANA SAIPANUS" userId="6bf761fba7e921ad" providerId="LiveId" clId="{E133E9C5-4FA7-403D-9CFA-ECE6DA3C83F1}" dt="2023-09-25T15:25:24.242" v="842" actId="5793"/>
        <pc:sldMkLst>
          <pc:docMk/>
          <pc:sldMk cId="80090182" sldId="305"/>
        </pc:sldMkLst>
        <pc:spChg chg="mod">
          <ac:chgData name="KANCHANA SAIPANUS" userId="6bf761fba7e921ad" providerId="LiveId" clId="{E133E9C5-4FA7-403D-9CFA-ECE6DA3C83F1}" dt="2023-09-25T15:25:24.242" v="842" actId="5793"/>
          <ac:spMkLst>
            <pc:docMk/>
            <pc:sldMk cId="80090182" sldId="305"/>
            <ac:spMk id="3" creationId="{373827F3-F386-AA4E-80ED-D86DEF8C158D}"/>
          </ac:spMkLst>
        </pc:spChg>
        <pc:picChg chg="add del mod">
          <ac:chgData name="KANCHANA SAIPANUS" userId="6bf761fba7e921ad" providerId="LiveId" clId="{E133E9C5-4FA7-403D-9CFA-ECE6DA3C83F1}" dt="2023-09-25T15:24:32.336" v="814" actId="478"/>
          <ac:picMkLst>
            <pc:docMk/>
            <pc:sldMk cId="80090182" sldId="305"/>
            <ac:picMk id="2" creationId="{46DC52B6-8C45-462F-8AF8-8B3DED73E99D}"/>
          </ac:picMkLst>
        </pc:picChg>
        <pc:picChg chg="add mod">
          <ac:chgData name="KANCHANA SAIPANUS" userId="6bf761fba7e921ad" providerId="LiveId" clId="{E133E9C5-4FA7-403D-9CFA-ECE6DA3C83F1}" dt="2023-09-25T15:24:33.370" v="815"/>
          <ac:picMkLst>
            <pc:docMk/>
            <pc:sldMk cId="80090182" sldId="305"/>
            <ac:picMk id="6" creationId="{E340FDEB-1403-D6D1-FFA8-5988BF4BD761}"/>
          </ac:picMkLst>
        </pc:picChg>
      </pc:sldChg>
      <pc:sldChg chg="addSp modSp mod">
        <pc:chgData name="KANCHANA SAIPANUS" userId="6bf761fba7e921ad" providerId="LiveId" clId="{E133E9C5-4FA7-403D-9CFA-ECE6DA3C83F1}" dt="2023-09-25T15:27:38.278" v="893" actId="1076"/>
        <pc:sldMkLst>
          <pc:docMk/>
          <pc:sldMk cId="3145340593" sldId="306"/>
        </pc:sldMkLst>
        <pc:spChg chg="mod">
          <ac:chgData name="KANCHANA SAIPANUS" userId="6bf761fba7e921ad" providerId="LiveId" clId="{E133E9C5-4FA7-403D-9CFA-ECE6DA3C83F1}" dt="2023-09-25T15:27:38.278" v="893" actId="1076"/>
          <ac:spMkLst>
            <pc:docMk/>
            <pc:sldMk cId="3145340593" sldId="306"/>
            <ac:spMk id="3" creationId="{373827F3-F386-AA4E-80ED-D86DEF8C158D}"/>
          </ac:spMkLst>
        </pc:spChg>
        <pc:picChg chg="add mod">
          <ac:chgData name="KANCHANA SAIPANUS" userId="6bf761fba7e921ad" providerId="LiveId" clId="{E133E9C5-4FA7-403D-9CFA-ECE6DA3C83F1}" dt="2023-09-25T15:27:34.509" v="892" actId="1076"/>
          <ac:picMkLst>
            <pc:docMk/>
            <pc:sldMk cId="3145340593" sldId="306"/>
            <ac:picMk id="2" creationId="{EE85102A-6691-1716-2FB4-BA18D51D9197}"/>
          </ac:picMkLst>
        </pc:picChg>
      </pc:sldChg>
      <pc:sldChg chg="addSp modSp mod">
        <pc:chgData name="KANCHANA SAIPANUS" userId="6bf761fba7e921ad" providerId="LiveId" clId="{E133E9C5-4FA7-403D-9CFA-ECE6DA3C83F1}" dt="2023-09-25T15:26:36.374" v="873" actId="1076"/>
        <pc:sldMkLst>
          <pc:docMk/>
          <pc:sldMk cId="1106727586" sldId="307"/>
        </pc:sldMkLst>
        <pc:spChg chg="mod">
          <ac:chgData name="KANCHANA SAIPANUS" userId="6bf761fba7e921ad" providerId="LiveId" clId="{E133E9C5-4FA7-403D-9CFA-ECE6DA3C83F1}" dt="2023-09-25T15:26:31.080" v="872" actId="1076"/>
          <ac:spMkLst>
            <pc:docMk/>
            <pc:sldMk cId="1106727586" sldId="307"/>
            <ac:spMk id="3" creationId="{373827F3-F386-AA4E-80ED-D86DEF8C158D}"/>
          </ac:spMkLst>
        </pc:spChg>
        <pc:picChg chg="add mod">
          <ac:chgData name="KANCHANA SAIPANUS" userId="6bf761fba7e921ad" providerId="LiveId" clId="{E133E9C5-4FA7-403D-9CFA-ECE6DA3C83F1}" dt="2023-09-25T15:26:36.374" v="873" actId="1076"/>
          <ac:picMkLst>
            <pc:docMk/>
            <pc:sldMk cId="1106727586" sldId="307"/>
            <ac:picMk id="2" creationId="{11C42BC6-4752-18AA-610C-7CA308DB4D40}"/>
          </ac:picMkLst>
        </pc:picChg>
      </pc:sldChg>
      <pc:sldChg chg="addSp modSp mod">
        <pc:chgData name="KANCHANA SAIPANUS" userId="6bf761fba7e921ad" providerId="LiveId" clId="{E133E9C5-4FA7-403D-9CFA-ECE6DA3C83F1}" dt="2023-09-25T15:28:17.889" v="907" actId="20577"/>
        <pc:sldMkLst>
          <pc:docMk/>
          <pc:sldMk cId="706594483" sldId="308"/>
        </pc:sldMkLst>
        <pc:spChg chg="mod">
          <ac:chgData name="KANCHANA SAIPANUS" userId="6bf761fba7e921ad" providerId="LiveId" clId="{E133E9C5-4FA7-403D-9CFA-ECE6DA3C83F1}" dt="2023-09-25T15:28:17.889" v="907" actId="20577"/>
          <ac:spMkLst>
            <pc:docMk/>
            <pc:sldMk cId="706594483" sldId="308"/>
            <ac:spMk id="3" creationId="{373827F3-F386-AA4E-80ED-D86DEF8C158D}"/>
          </ac:spMkLst>
        </pc:spChg>
        <pc:picChg chg="add mod">
          <ac:chgData name="KANCHANA SAIPANUS" userId="6bf761fba7e921ad" providerId="LiveId" clId="{E133E9C5-4FA7-403D-9CFA-ECE6DA3C83F1}" dt="2023-09-25T15:27:51.866" v="894"/>
          <ac:picMkLst>
            <pc:docMk/>
            <pc:sldMk cId="706594483" sldId="308"/>
            <ac:picMk id="2" creationId="{FC7EA2EF-C383-BCEB-DF44-DB7C7932D067}"/>
          </ac:picMkLst>
        </pc:picChg>
      </pc:sldChg>
      <pc:sldChg chg="addSp modSp mod">
        <pc:chgData name="KANCHANA SAIPANUS" userId="6bf761fba7e921ad" providerId="LiveId" clId="{E133E9C5-4FA7-403D-9CFA-ECE6DA3C83F1}" dt="2023-09-25T15:31:00.109" v="937" actId="1076"/>
        <pc:sldMkLst>
          <pc:docMk/>
          <pc:sldMk cId="1794738657" sldId="309"/>
        </pc:sldMkLst>
        <pc:spChg chg="mod">
          <ac:chgData name="KANCHANA SAIPANUS" userId="6bf761fba7e921ad" providerId="LiveId" clId="{E133E9C5-4FA7-403D-9CFA-ECE6DA3C83F1}" dt="2023-09-25T15:30:54.549" v="936" actId="1076"/>
          <ac:spMkLst>
            <pc:docMk/>
            <pc:sldMk cId="1794738657" sldId="309"/>
            <ac:spMk id="5" creationId="{1B07C49E-AFFC-EC46-8930-E4D428F5F943}"/>
          </ac:spMkLst>
        </pc:spChg>
        <pc:picChg chg="add mod">
          <ac:chgData name="KANCHANA SAIPANUS" userId="6bf761fba7e921ad" providerId="LiveId" clId="{E133E9C5-4FA7-403D-9CFA-ECE6DA3C83F1}" dt="2023-09-25T15:31:00.109" v="937" actId="1076"/>
          <ac:picMkLst>
            <pc:docMk/>
            <pc:sldMk cId="1794738657" sldId="309"/>
            <ac:picMk id="6" creationId="{22DB5B72-A88F-371C-BD01-D6D5DF9DE26A}"/>
          </ac:picMkLst>
        </pc:picChg>
      </pc:sldChg>
      <pc:sldChg chg="addSp modSp mod">
        <pc:chgData name="KANCHANA SAIPANUS" userId="6bf761fba7e921ad" providerId="LiveId" clId="{E133E9C5-4FA7-403D-9CFA-ECE6DA3C83F1}" dt="2023-09-25T15:31:53.331" v="953" actId="20577"/>
        <pc:sldMkLst>
          <pc:docMk/>
          <pc:sldMk cId="4010014743" sldId="310"/>
        </pc:sldMkLst>
        <pc:spChg chg="mod">
          <ac:chgData name="KANCHANA SAIPANUS" userId="6bf761fba7e921ad" providerId="LiveId" clId="{E133E9C5-4FA7-403D-9CFA-ECE6DA3C83F1}" dt="2023-09-25T15:31:53.331" v="953" actId="20577"/>
          <ac:spMkLst>
            <pc:docMk/>
            <pc:sldMk cId="4010014743" sldId="310"/>
            <ac:spMk id="5" creationId="{1B07C49E-AFFC-EC46-8930-E4D428F5F943}"/>
          </ac:spMkLst>
        </pc:spChg>
        <pc:picChg chg="add mod modCrop">
          <ac:chgData name="KANCHANA SAIPANUS" userId="6bf761fba7e921ad" providerId="LiveId" clId="{E133E9C5-4FA7-403D-9CFA-ECE6DA3C83F1}" dt="2023-09-25T15:31:42.069" v="941" actId="1076"/>
          <ac:picMkLst>
            <pc:docMk/>
            <pc:sldMk cId="4010014743" sldId="310"/>
            <ac:picMk id="2" creationId="{365B215C-66E9-2114-7FE0-2E45BDF297F5}"/>
          </ac:picMkLst>
        </pc:picChg>
      </pc:sldChg>
      <pc:sldChg chg="addSp modSp mod">
        <pc:chgData name="KANCHANA SAIPANUS" userId="6bf761fba7e921ad" providerId="LiveId" clId="{E133E9C5-4FA7-403D-9CFA-ECE6DA3C83F1}" dt="2023-09-25T15:32:25.285" v="972" actId="1076"/>
        <pc:sldMkLst>
          <pc:docMk/>
          <pc:sldMk cId="2735560525" sldId="311"/>
        </pc:sldMkLst>
        <pc:spChg chg="mod">
          <ac:chgData name="KANCHANA SAIPANUS" userId="6bf761fba7e921ad" providerId="LiveId" clId="{E133E9C5-4FA7-403D-9CFA-ECE6DA3C83F1}" dt="2023-09-25T15:32:23.103" v="971" actId="20577"/>
          <ac:spMkLst>
            <pc:docMk/>
            <pc:sldMk cId="2735560525" sldId="311"/>
            <ac:spMk id="5" creationId="{1B07C49E-AFFC-EC46-8930-E4D428F5F943}"/>
          </ac:spMkLst>
        </pc:spChg>
        <pc:picChg chg="add mod">
          <ac:chgData name="KANCHANA SAIPANUS" userId="6bf761fba7e921ad" providerId="LiveId" clId="{E133E9C5-4FA7-403D-9CFA-ECE6DA3C83F1}" dt="2023-09-25T15:32:25.285" v="972" actId="1076"/>
          <ac:picMkLst>
            <pc:docMk/>
            <pc:sldMk cId="2735560525" sldId="311"/>
            <ac:picMk id="2" creationId="{EFCACDEB-4EA0-6757-1420-EFFC341C390B}"/>
          </ac:picMkLst>
        </pc:picChg>
      </pc:sldChg>
      <pc:sldChg chg="addSp modSp mod">
        <pc:chgData name="KANCHANA SAIPANUS" userId="6bf761fba7e921ad" providerId="LiveId" clId="{E133E9C5-4FA7-403D-9CFA-ECE6DA3C83F1}" dt="2023-09-25T15:33:16.912" v="986" actId="1076"/>
        <pc:sldMkLst>
          <pc:docMk/>
          <pc:sldMk cId="1434679925" sldId="312"/>
        </pc:sldMkLst>
        <pc:spChg chg="mod">
          <ac:chgData name="KANCHANA SAIPANUS" userId="6bf761fba7e921ad" providerId="LiveId" clId="{E133E9C5-4FA7-403D-9CFA-ECE6DA3C83F1}" dt="2023-09-25T15:33:14.801" v="985" actId="20577"/>
          <ac:spMkLst>
            <pc:docMk/>
            <pc:sldMk cId="1434679925" sldId="312"/>
            <ac:spMk id="5" creationId="{1B07C49E-AFFC-EC46-8930-E4D428F5F943}"/>
          </ac:spMkLst>
        </pc:spChg>
        <pc:picChg chg="add mod">
          <ac:chgData name="KANCHANA SAIPANUS" userId="6bf761fba7e921ad" providerId="LiveId" clId="{E133E9C5-4FA7-403D-9CFA-ECE6DA3C83F1}" dt="2023-09-25T15:33:16.912" v="986" actId="1076"/>
          <ac:picMkLst>
            <pc:docMk/>
            <pc:sldMk cId="1434679925" sldId="312"/>
            <ac:picMk id="2" creationId="{F0C9554A-B724-E844-B193-6A727E35860E}"/>
          </ac:picMkLst>
        </pc:picChg>
      </pc:sldChg>
      <pc:sldChg chg="addSp modSp mod">
        <pc:chgData name="KANCHANA SAIPANUS" userId="6bf761fba7e921ad" providerId="LiveId" clId="{E133E9C5-4FA7-403D-9CFA-ECE6DA3C83F1}" dt="2023-09-25T15:34:30.198" v="1012" actId="20577"/>
        <pc:sldMkLst>
          <pc:docMk/>
          <pc:sldMk cId="1756972646" sldId="313"/>
        </pc:sldMkLst>
        <pc:spChg chg="mod">
          <ac:chgData name="KANCHANA SAIPANUS" userId="6bf761fba7e921ad" providerId="LiveId" clId="{E133E9C5-4FA7-403D-9CFA-ECE6DA3C83F1}" dt="2023-09-25T15:34:30.198" v="1012" actId="20577"/>
          <ac:spMkLst>
            <pc:docMk/>
            <pc:sldMk cId="1756972646" sldId="313"/>
            <ac:spMk id="5" creationId="{1B07C49E-AFFC-EC46-8930-E4D428F5F943}"/>
          </ac:spMkLst>
        </pc:spChg>
        <pc:picChg chg="add mod">
          <ac:chgData name="KANCHANA SAIPANUS" userId="6bf761fba7e921ad" providerId="LiveId" clId="{E133E9C5-4FA7-403D-9CFA-ECE6DA3C83F1}" dt="2023-09-25T15:34:21.737" v="999" actId="1076"/>
          <ac:picMkLst>
            <pc:docMk/>
            <pc:sldMk cId="1756972646" sldId="313"/>
            <ac:picMk id="2" creationId="{EC4A42E2-49F4-BC55-C193-702007023CE2}"/>
          </ac:picMkLst>
        </pc:picChg>
      </pc:sldChg>
      <pc:sldChg chg="addSp modSp mod">
        <pc:chgData name="KANCHANA SAIPANUS" userId="6bf761fba7e921ad" providerId="LiveId" clId="{E133E9C5-4FA7-403D-9CFA-ECE6DA3C83F1}" dt="2023-09-25T15:33:59.707" v="994" actId="208"/>
        <pc:sldMkLst>
          <pc:docMk/>
          <pc:sldMk cId="639399535" sldId="314"/>
        </pc:sldMkLst>
        <pc:spChg chg="mod">
          <ac:chgData name="KANCHANA SAIPANUS" userId="6bf761fba7e921ad" providerId="LiveId" clId="{E133E9C5-4FA7-403D-9CFA-ECE6DA3C83F1}" dt="2023-09-25T15:33:57.793" v="993" actId="1076"/>
          <ac:spMkLst>
            <pc:docMk/>
            <pc:sldMk cId="639399535" sldId="314"/>
            <ac:spMk id="5" creationId="{1B07C49E-AFFC-EC46-8930-E4D428F5F943}"/>
          </ac:spMkLst>
        </pc:spChg>
        <pc:picChg chg="add mod">
          <ac:chgData name="KANCHANA SAIPANUS" userId="6bf761fba7e921ad" providerId="LiveId" clId="{E133E9C5-4FA7-403D-9CFA-ECE6DA3C83F1}" dt="2023-09-25T15:33:59.707" v="994" actId="208"/>
          <ac:picMkLst>
            <pc:docMk/>
            <pc:sldMk cId="639399535" sldId="314"/>
            <ac:picMk id="2" creationId="{3ECFA256-1A06-F788-8F69-2E5FA6BB8E9B}"/>
          </ac:picMkLst>
        </pc:picChg>
      </pc:sldChg>
      <pc:sldChg chg="addSp modSp mod">
        <pc:chgData name="KANCHANA SAIPANUS" userId="6bf761fba7e921ad" providerId="LiveId" clId="{E133E9C5-4FA7-403D-9CFA-ECE6DA3C83F1}" dt="2023-09-25T15:35:00.147" v="1024" actId="20577"/>
        <pc:sldMkLst>
          <pc:docMk/>
          <pc:sldMk cId="3566646398" sldId="315"/>
        </pc:sldMkLst>
        <pc:spChg chg="mod">
          <ac:chgData name="KANCHANA SAIPANUS" userId="6bf761fba7e921ad" providerId="LiveId" clId="{E133E9C5-4FA7-403D-9CFA-ECE6DA3C83F1}" dt="2023-09-25T15:35:00.147" v="1024" actId="20577"/>
          <ac:spMkLst>
            <pc:docMk/>
            <pc:sldMk cId="3566646398" sldId="315"/>
            <ac:spMk id="5" creationId="{1B07C49E-AFFC-EC46-8930-E4D428F5F943}"/>
          </ac:spMkLst>
        </pc:spChg>
        <pc:picChg chg="add mod">
          <ac:chgData name="KANCHANA SAIPANUS" userId="6bf761fba7e921ad" providerId="LiveId" clId="{E133E9C5-4FA7-403D-9CFA-ECE6DA3C83F1}" dt="2023-09-25T15:34:45.368" v="1015" actId="208"/>
          <ac:picMkLst>
            <pc:docMk/>
            <pc:sldMk cId="3566646398" sldId="315"/>
            <ac:picMk id="2" creationId="{CA0C172A-D4F6-8541-7CEE-68E1A50B3918}"/>
          </ac:picMkLst>
        </pc:picChg>
      </pc:sldChg>
      <pc:sldChg chg="addSp modSp mod">
        <pc:chgData name="KANCHANA SAIPANUS" userId="6bf761fba7e921ad" providerId="LiveId" clId="{E133E9C5-4FA7-403D-9CFA-ECE6DA3C83F1}" dt="2023-09-25T15:35:25.514" v="1036" actId="1076"/>
        <pc:sldMkLst>
          <pc:docMk/>
          <pc:sldMk cId="1398439132" sldId="316"/>
        </pc:sldMkLst>
        <pc:spChg chg="mod">
          <ac:chgData name="KANCHANA SAIPANUS" userId="6bf761fba7e921ad" providerId="LiveId" clId="{E133E9C5-4FA7-403D-9CFA-ECE6DA3C83F1}" dt="2023-09-25T15:35:23.143" v="1035" actId="20577"/>
          <ac:spMkLst>
            <pc:docMk/>
            <pc:sldMk cId="1398439132" sldId="316"/>
            <ac:spMk id="5" creationId="{1B07C49E-AFFC-EC46-8930-E4D428F5F943}"/>
          </ac:spMkLst>
        </pc:spChg>
        <pc:picChg chg="add mod">
          <ac:chgData name="KANCHANA SAIPANUS" userId="6bf761fba7e921ad" providerId="LiveId" clId="{E133E9C5-4FA7-403D-9CFA-ECE6DA3C83F1}" dt="2023-09-25T15:35:25.514" v="1036" actId="1076"/>
          <ac:picMkLst>
            <pc:docMk/>
            <pc:sldMk cId="1398439132" sldId="316"/>
            <ac:picMk id="2" creationId="{E4F35268-B525-9C20-F0EC-08B9C1848168}"/>
          </ac:picMkLst>
        </pc:picChg>
      </pc:sldChg>
      <pc:sldChg chg="addSp modSp mod">
        <pc:chgData name="KANCHANA SAIPANUS" userId="6bf761fba7e921ad" providerId="LiveId" clId="{E133E9C5-4FA7-403D-9CFA-ECE6DA3C83F1}" dt="2023-09-25T15:35:54.401" v="1044" actId="208"/>
        <pc:sldMkLst>
          <pc:docMk/>
          <pc:sldMk cId="3975168428" sldId="317"/>
        </pc:sldMkLst>
        <pc:spChg chg="mod">
          <ac:chgData name="KANCHANA SAIPANUS" userId="6bf761fba7e921ad" providerId="LiveId" clId="{E133E9C5-4FA7-403D-9CFA-ECE6DA3C83F1}" dt="2023-09-25T15:35:48.661" v="1041" actId="1076"/>
          <ac:spMkLst>
            <pc:docMk/>
            <pc:sldMk cId="3975168428" sldId="317"/>
            <ac:spMk id="5" creationId="{1B07C49E-AFFC-EC46-8930-E4D428F5F943}"/>
          </ac:spMkLst>
        </pc:spChg>
        <pc:picChg chg="add mod">
          <ac:chgData name="KANCHANA SAIPANUS" userId="6bf761fba7e921ad" providerId="LiveId" clId="{E133E9C5-4FA7-403D-9CFA-ECE6DA3C83F1}" dt="2023-09-25T15:35:54.401" v="1044" actId="208"/>
          <ac:picMkLst>
            <pc:docMk/>
            <pc:sldMk cId="3975168428" sldId="317"/>
            <ac:picMk id="2" creationId="{31E97D8D-4C5C-CAD5-293F-9A5C06ABFAFF}"/>
          </ac:picMkLst>
        </pc:picChg>
      </pc:sldChg>
      <pc:sldChg chg="addSp delSp modSp mod">
        <pc:chgData name="KANCHANA SAIPANUS" userId="6bf761fba7e921ad" providerId="LiveId" clId="{E133E9C5-4FA7-403D-9CFA-ECE6DA3C83F1}" dt="2023-09-25T15:37:55.786" v="1059"/>
        <pc:sldMkLst>
          <pc:docMk/>
          <pc:sldMk cId="239597884" sldId="318"/>
        </pc:sldMkLst>
        <pc:spChg chg="add del">
          <ac:chgData name="KANCHANA SAIPANUS" userId="6bf761fba7e921ad" providerId="LiveId" clId="{E133E9C5-4FA7-403D-9CFA-ECE6DA3C83F1}" dt="2023-09-25T15:37:41.525" v="1057" actId="478"/>
          <ac:spMkLst>
            <pc:docMk/>
            <pc:sldMk cId="239597884" sldId="318"/>
            <ac:spMk id="5" creationId="{85D9F803-CDBC-C74C-AF1B-2B5937D1C241}"/>
          </ac:spMkLst>
        </pc:spChg>
        <pc:spChg chg="mod">
          <ac:chgData name="KANCHANA SAIPANUS" userId="6bf761fba7e921ad" providerId="LiveId" clId="{E133E9C5-4FA7-403D-9CFA-ECE6DA3C83F1}" dt="2023-09-25T15:37:55.786" v="1059"/>
          <ac:spMkLst>
            <pc:docMk/>
            <pc:sldMk cId="239597884" sldId="318"/>
            <ac:spMk id="8" creationId="{2E0ECA32-E146-40DA-85CD-9677244BC3EC}"/>
          </ac:spMkLst>
        </pc:spChg>
        <pc:picChg chg="add del mod">
          <ac:chgData name="KANCHANA SAIPANUS" userId="6bf761fba7e921ad" providerId="LiveId" clId="{E133E9C5-4FA7-403D-9CFA-ECE6DA3C83F1}" dt="2023-09-25T15:37:24.658" v="1049"/>
          <ac:picMkLst>
            <pc:docMk/>
            <pc:sldMk cId="239597884" sldId="318"/>
            <ac:picMk id="2" creationId="{64334CF1-65D8-2C5F-2141-A1147E859541}"/>
          </ac:picMkLst>
        </pc:picChg>
        <pc:picChg chg="add mod">
          <ac:chgData name="KANCHANA SAIPANUS" userId="6bf761fba7e921ad" providerId="LiveId" clId="{E133E9C5-4FA7-403D-9CFA-ECE6DA3C83F1}" dt="2023-09-25T15:37:43.127" v="1058" actId="1076"/>
          <ac:picMkLst>
            <pc:docMk/>
            <pc:sldMk cId="239597884" sldId="318"/>
            <ac:picMk id="4" creationId="{C5556283-A4D2-F30B-3524-BE044E312AC9}"/>
          </ac:picMkLst>
        </pc:picChg>
      </pc:sldChg>
      <pc:sldChg chg="addSp delSp modSp mod">
        <pc:chgData name="KANCHANA SAIPANUS" userId="6bf761fba7e921ad" providerId="LiveId" clId="{E133E9C5-4FA7-403D-9CFA-ECE6DA3C83F1}" dt="2023-09-25T15:38:31.242" v="1063"/>
        <pc:sldMkLst>
          <pc:docMk/>
          <pc:sldMk cId="232499080" sldId="319"/>
        </pc:sldMkLst>
        <pc:spChg chg="del">
          <ac:chgData name="KANCHANA SAIPANUS" userId="6bf761fba7e921ad" providerId="LiveId" clId="{E133E9C5-4FA7-403D-9CFA-ECE6DA3C83F1}" dt="2023-09-25T15:38:23.862" v="1061" actId="478"/>
          <ac:spMkLst>
            <pc:docMk/>
            <pc:sldMk cId="232499080" sldId="319"/>
            <ac:spMk id="5" creationId="{85D9F803-CDBC-C74C-AF1B-2B5937D1C241}"/>
          </ac:spMkLst>
        </pc:spChg>
        <pc:spChg chg="mod">
          <ac:chgData name="KANCHANA SAIPANUS" userId="6bf761fba7e921ad" providerId="LiveId" clId="{E133E9C5-4FA7-403D-9CFA-ECE6DA3C83F1}" dt="2023-09-25T15:38:31.242" v="1063"/>
          <ac:spMkLst>
            <pc:docMk/>
            <pc:sldMk cId="232499080" sldId="319"/>
            <ac:spMk id="8" creationId="{34C97452-C78A-4701-B8AB-ABFE63D5BEDE}"/>
          </ac:spMkLst>
        </pc:spChg>
        <pc:picChg chg="add mod">
          <ac:chgData name="KANCHANA SAIPANUS" userId="6bf761fba7e921ad" providerId="LiveId" clId="{E133E9C5-4FA7-403D-9CFA-ECE6DA3C83F1}" dt="2023-09-25T15:38:24.114" v="1062"/>
          <ac:picMkLst>
            <pc:docMk/>
            <pc:sldMk cId="232499080" sldId="319"/>
            <ac:picMk id="2" creationId="{9C6628F3-2BA9-B4C5-7858-8FF4674855B1}"/>
          </ac:picMkLst>
        </pc:picChg>
      </pc:sldChg>
      <pc:sldChg chg="addSp modSp mod">
        <pc:chgData name="KANCHANA SAIPANUS" userId="6bf761fba7e921ad" providerId="LiveId" clId="{E133E9C5-4FA7-403D-9CFA-ECE6DA3C83F1}" dt="2023-09-25T15:45:16.752" v="1119" actId="20577"/>
        <pc:sldMkLst>
          <pc:docMk/>
          <pc:sldMk cId="3645034231" sldId="320"/>
        </pc:sldMkLst>
        <pc:spChg chg="mod">
          <ac:chgData name="KANCHANA SAIPANUS" userId="6bf761fba7e921ad" providerId="LiveId" clId="{E133E9C5-4FA7-403D-9CFA-ECE6DA3C83F1}" dt="2023-09-25T15:45:16.752" v="1119" actId="20577"/>
          <ac:spMkLst>
            <pc:docMk/>
            <pc:sldMk cId="3645034231" sldId="320"/>
            <ac:spMk id="5" creationId="{1B07C49E-AFFC-EC46-8930-E4D428F5F943}"/>
          </ac:spMkLst>
        </pc:spChg>
        <pc:picChg chg="add mod">
          <ac:chgData name="KANCHANA SAIPANUS" userId="6bf761fba7e921ad" providerId="LiveId" clId="{E133E9C5-4FA7-403D-9CFA-ECE6DA3C83F1}" dt="2023-09-25T15:44:50.298" v="1108" actId="1076"/>
          <ac:picMkLst>
            <pc:docMk/>
            <pc:sldMk cId="3645034231" sldId="320"/>
            <ac:picMk id="2" creationId="{BA83507B-0DF8-2546-4750-3A6ACC5C4E26}"/>
          </ac:picMkLst>
        </pc:picChg>
      </pc:sldChg>
      <pc:sldChg chg="addSp delSp modSp mod">
        <pc:chgData name="KANCHANA SAIPANUS" userId="6bf761fba7e921ad" providerId="LiveId" clId="{E133E9C5-4FA7-403D-9CFA-ECE6DA3C83F1}" dt="2023-09-25T15:39:15.525" v="1067" actId="27636"/>
        <pc:sldMkLst>
          <pc:docMk/>
          <pc:sldMk cId="700132931" sldId="322"/>
        </pc:sldMkLst>
        <pc:spChg chg="del">
          <ac:chgData name="KANCHANA SAIPANUS" userId="6bf761fba7e921ad" providerId="LiveId" clId="{E133E9C5-4FA7-403D-9CFA-ECE6DA3C83F1}" dt="2023-09-25T15:38:48.758" v="1064" actId="478"/>
          <ac:spMkLst>
            <pc:docMk/>
            <pc:sldMk cId="700132931" sldId="322"/>
            <ac:spMk id="5" creationId="{85D9F803-CDBC-C74C-AF1B-2B5937D1C241}"/>
          </ac:spMkLst>
        </pc:spChg>
        <pc:spChg chg="mod">
          <ac:chgData name="KANCHANA SAIPANUS" userId="6bf761fba7e921ad" providerId="LiveId" clId="{E133E9C5-4FA7-403D-9CFA-ECE6DA3C83F1}" dt="2023-09-25T15:39:15.525" v="1067" actId="27636"/>
          <ac:spMkLst>
            <pc:docMk/>
            <pc:sldMk cId="700132931" sldId="322"/>
            <ac:spMk id="8" creationId="{9456A072-47A6-4424-9ABE-F398119040DD}"/>
          </ac:spMkLst>
        </pc:spChg>
        <pc:picChg chg="add mod">
          <ac:chgData name="KANCHANA SAIPANUS" userId="6bf761fba7e921ad" providerId="LiveId" clId="{E133E9C5-4FA7-403D-9CFA-ECE6DA3C83F1}" dt="2023-09-25T15:38:48.992" v="1065"/>
          <ac:picMkLst>
            <pc:docMk/>
            <pc:sldMk cId="700132931" sldId="322"/>
            <ac:picMk id="2" creationId="{F8B31667-73F5-62F1-6FF7-A1E66D59DE68}"/>
          </ac:picMkLst>
        </pc:picChg>
      </pc:sldChg>
      <pc:sldChg chg="addSp delSp modSp mod">
        <pc:chgData name="KANCHANA SAIPANUS" userId="6bf761fba7e921ad" providerId="LiveId" clId="{E133E9C5-4FA7-403D-9CFA-ECE6DA3C83F1}" dt="2023-09-25T15:39:38.305" v="1071" actId="27636"/>
        <pc:sldMkLst>
          <pc:docMk/>
          <pc:sldMk cId="1866160706" sldId="323"/>
        </pc:sldMkLst>
        <pc:spChg chg="del">
          <ac:chgData name="KANCHANA SAIPANUS" userId="6bf761fba7e921ad" providerId="LiveId" clId="{E133E9C5-4FA7-403D-9CFA-ECE6DA3C83F1}" dt="2023-09-25T15:39:27.207" v="1068" actId="478"/>
          <ac:spMkLst>
            <pc:docMk/>
            <pc:sldMk cId="1866160706" sldId="323"/>
            <ac:spMk id="5" creationId="{85D9F803-CDBC-C74C-AF1B-2B5937D1C241}"/>
          </ac:spMkLst>
        </pc:spChg>
        <pc:spChg chg="mod">
          <ac:chgData name="KANCHANA SAIPANUS" userId="6bf761fba7e921ad" providerId="LiveId" clId="{E133E9C5-4FA7-403D-9CFA-ECE6DA3C83F1}" dt="2023-09-25T15:39:38.305" v="1071" actId="27636"/>
          <ac:spMkLst>
            <pc:docMk/>
            <pc:sldMk cId="1866160706" sldId="323"/>
            <ac:spMk id="8" creationId="{4EF94599-779E-457E-B57B-6063EBF7A840}"/>
          </ac:spMkLst>
        </pc:spChg>
        <pc:picChg chg="add mod">
          <ac:chgData name="KANCHANA SAIPANUS" userId="6bf761fba7e921ad" providerId="LiveId" clId="{E133E9C5-4FA7-403D-9CFA-ECE6DA3C83F1}" dt="2023-09-25T15:39:27.475" v="1069"/>
          <ac:picMkLst>
            <pc:docMk/>
            <pc:sldMk cId="1866160706" sldId="323"/>
            <ac:picMk id="2" creationId="{31107C64-3B58-F0C9-231A-C4A476D3904A}"/>
          </ac:picMkLst>
        </pc:picChg>
      </pc:sldChg>
      <pc:sldChg chg="addSp delSp modSp mod">
        <pc:chgData name="KANCHANA SAIPANUS" userId="6bf761fba7e921ad" providerId="LiveId" clId="{E133E9C5-4FA7-403D-9CFA-ECE6DA3C83F1}" dt="2023-09-25T15:40:07.319" v="1075" actId="27636"/>
        <pc:sldMkLst>
          <pc:docMk/>
          <pc:sldMk cId="252359608" sldId="324"/>
        </pc:sldMkLst>
        <pc:spChg chg="del">
          <ac:chgData name="KANCHANA SAIPANUS" userId="6bf761fba7e921ad" providerId="LiveId" clId="{E133E9C5-4FA7-403D-9CFA-ECE6DA3C83F1}" dt="2023-09-25T15:39:49.779" v="1072" actId="478"/>
          <ac:spMkLst>
            <pc:docMk/>
            <pc:sldMk cId="252359608" sldId="324"/>
            <ac:spMk id="5" creationId="{85D9F803-CDBC-C74C-AF1B-2B5937D1C241}"/>
          </ac:spMkLst>
        </pc:spChg>
        <pc:spChg chg="mod">
          <ac:chgData name="KANCHANA SAIPANUS" userId="6bf761fba7e921ad" providerId="LiveId" clId="{E133E9C5-4FA7-403D-9CFA-ECE6DA3C83F1}" dt="2023-09-25T15:40:07.319" v="1075" actId="27636"/>
          <ac:spMkLst>
            <pc:docMk/>
            <pc:sldMk cId="252359608" sldId="324"/>
            <ac:spMk id="12" creationId="{4D271BF5-BAA1-4CEB-A575-76A097FABBBA}"/>
          </ac:spMkLst>
        </pc:spChg>
        <pc:picChg chg="add mod">
          <ac:chgData name="KANCHANA SAIPANUS" userId="6bf761fba7e921ad" providerId="LiveId" clId="{E133E9C5-4FA7-403D-9CFA-ECE6DA3C83F1}" dt="2023-09-25T15:39:56.203" v="1073"/>
          <ac:picMkLst>
            <pc:docMk/>
            <pc:sldMk cId="252359608" sldId="324"/>
            <ac:picMk id="2" creationId="{07351E4A-9A02-A603-4062-E743094F2D12}"/>
          </ac:picMkLst>
        </pc:picChg>
      </pc:sldChg>
      <pc:sldChg chg="modSp mod">
        <pc:chgData name="KANCHANA SAIPANUS" userId="6bf761fba7e921ad" providerId="LiveId" clId="{E133E9C5-4FA7-403D-9CFA-ECE6DA3C83F1}" dt="2023-09-18T16:09:55.145" v="22" actId="20577"/>
        <pc:sldMkLst>
          <pc:docMk/>
          <pc:sldMk cId="1277611629" sldId="327"/>
        </pc:sldMkLst>
        <pc:spChg chg="mod">
          <ac:chgData name="KANCHANA SAIPANUS" userId="6bf761fba7e921ad" providerId="LiveId" clId="{E133E9C5-4FA7-403D-9CFA-ECE6DA3C83F1}" dt="2023-09-18T16:09:55.145" v="22" actId="20577"/>
          <ac:spMkLst>
            <pc:docMk/>
            <pc:sldMk cId="1277611629" sldId="327"/>
            <ac:spMk id="6" creationId="{2C36AF9D-A911-994B-90EA-013D4CDA5604}"/>
          </ac:spMkLst>
        </pc:spChg>
      </pc:sldChg>
      <pc:sldChg chg="modSp mod">
        <pc:chgData name="KANCHANA SAIPANUS" userId="6bf761fba7e921ad" providerId="LiveId" clId="{E133E9C5-4FA7-403D-9CFA-ECE6DA3C83F1}" dt="2023-09-25T14:25:00.606" v="601" actId="207"/>
        <pc:sldMkLst>
          <pc:docMk/>
          <pc:sldMk cId="1980221439" sldId="331"/>
        </pc:sldMkLst>
        <pc:spChg chg="mod">
          <ac:chgData name="KANCHANA SAIPANUS" userId="6bf761fba7e921ad" providerId="LiveId" clId="{E133E9C5-4FA7-403D-9CFA-ECE6DA3C83F1}" dt="2023-09-25T14:25:00.606" v="601" actId="207"/>
          <ac:spMkLst>
            <pc:docMk/>
            <pc:sldMk cId="1980221439" sldId="331"/>
            <ac:spMk id="10" creationId="{79EF1473-3ADD-43F1-A495-57AAB7FD902F}"/>
          </ac:spMkLst>
        </pc:spChg>
      </pc:sldChg>
      <pc:sldChg chg="modSp mod">
        <pc:chgData name="KANCHANA SAIPANUS" userId="6bf761fba7e921ad" providerId="LiveId" clId="{E133E9C5-4FA7-403D-9CFA-ECE6DA3C83F1}" dt="2023-09-25T14:23:21.897" v="568" actId="255"/>
        <pc:sldMkLst>
          <pc:docMk/>
          <pc:sldMk cId="2560061391" sldId="332"/>
        </pc:sldMkLst>
        <pc:spChg chg="mod">
          <ac:chgData name="KANCHANA SAIPANUS" userId="6bf761fba7e921ad" providerId="LiveId" clId="{E133E9C5-4FA7-403D-9CFA-ECE6DA3C83F1}" dt="2023-09-25T14:23:21.897" v="568" actId="255"/>
          <ac:spMkLst>
            <pc:docMk/>
            <pc:sldMk cId="2560061391" sldId="332"/>
            <ac:spMk id="5" creationId="{8E999A1B-8752-489F-A63B-EA2F60186B52}"/>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25-Sep-23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25-Sep-23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25-Sep-23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25-Sep-23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25-Sep-23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25-Sep-23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25-Sep-23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25-Sep-23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25-Sep-23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25-Sep-23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25-Sep-23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25-Sep-23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KANCHANA S.</a:t>
            </a:r>
          </a:p>
          <a:p>
            <a:r>
              <a:rPr lang="en-US" dirty="0">
                <a:solidFill>
                  <a:schemeClr val="bg2"/>
                </a:solidFill>
                <a:latin typeface="Abadi" panose="020B0604020104020204" pitchFamily="34" charset="0"/>
                <a:ea typeface="SF Pro" pitchFamily="2" charset="0"/>
                <a:cs typeface="SF Pro" pitchFamily="2" charset="0"/>
              </a:rPr>
              <a:t>2023/09/19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457200" indent="-457200">
              <a:buFont typeface="+mj-lt"/>
              <a:buAutoNum type="arabicPeriod"/>
            </a:pPr>
            <a:r>
              <a:rPr lang="en-US" sz="2200" dirty="0">
                <a:solidFill>
                  <a:schemeClr val="accent3">
                    <a:lumMod val="25000"/>
                  </a:schemeClr>
                </a:solidFill>
                <a:latin typeface="Abadi" panose="020B0604020104020204" pitchFamily="34" charset="0"/>
              </a:rPr>
              <a:t>Perform exploratory Data Analysis and determine Training Labels</a:t>
            </a:r>
          </a:p>
          <a:p>
            <a:pPr marL="457200" indent="-457200">
              <a:buFont typeface="+mj-lt"/>
              <a:buAutoNum type="arabicPeriod"/>
            </a:pPr>
            <a:r>
              <a:rPr lang="en-US" sz="2200" dirty="0">
                <a:solidFill>
                  <a:schemeClr val="accent3">
                    <a:lumMod val="25000"/>
                  </a:schemeClr>
                </a:solidFill>
                <a:latin typeface="Abadi" panose="020B0604020104020204" pitchFamily="34" charset="0"/>
              </a:rPr>
              <a:t>Calculate the number of launches on each site</a:t>
            </a:r>
          </a:p>
          <a:p>
            <a:pPr marL="457200" indent="-457200">
              <a:buFont typeface="+mj-lt"/>
              <a:buAutoNum type="arabicPeriod"/>
            </a:pPr>
            <a:r>
              <a:rPr lang="en-US" sz="2200" dirty="0">
                <a:solidFill>
                  <a:schemeClr val="accent3">
                    <a:lumMod val="25000"/>
                  </a:schemeClr>
                </a:solidFill>
                <a:latin typeface="Abadi" panose="020B0604020104020204" pitchFamily="34" charset="0"/>
              </a:rPr>
              <a:t>Calculate the number and occurrence of each orbit</a:t>
            </a:r>
          </a:p>
          <a:p>
            <a:pPr marL="457200" indent="-457200">
              <a:buFont typeface="+mj-lt"/>
              <a:buAutoNum type="arabicPeriod"/>
            </a:pPr>
            <a:r>
              <a:rPr lang="en-US" sz="2200" dirty="0">
                <a:solidFill>
                  <a:schemeClr val="accent3">
                    <a:lumMod val="25000"/>
                  </a:schemeClr>
                </a:solidFill>
                <a:latin typeface="Abadi" panose="020B0604020104020204" pitchFamily="34" charset="0"/>
              </a:rPr>
              <a:t>Calculate the number and occurrence of mission outcome per orbit type</a:t>
            </a:r>
          </a:p>
          <a:p>
            <a:pPr marL="457200" indent="-457200">
              <a:buFont typeface="+mj-lt"/>
              <a:buAutoNum type="arabicPeriod"/>
            </a:pPr>
            <a:r>
              <a:rPr lang="en-US" sz="2200" dirty="0">
                <a:solidFill>
                  <a:schemeClr val="accent3">
                    <a:lumMod val="25000"/>
                  </a:schemeClr>
                </a:solidFill>
                <a:latin typeface="Abadi" panose="020B0604020104020204" pitchFamily="34" charset="0"/>
              </a:rPr>
              <a:t>Create a landing outcome label from Outcome column</a:t>
            </a:r>
          </a:p>
          <a:p>
            <a:pPr marL="457200" indent="-457200">
              <a:buFont typeface="+mj-lt"/>
              <a:buAutoNum type="arabicPeriod"/>
            </a:pPr>
            <a:r>
              <a:rPr lang="en-US" sz="2200" dirty="0">
                <a:solidFill>
                  <a:schemeClr val="accent3">
                    <a:lumMod val="25000"/>
                  </a:schemeClr>
                </a:solidFill>
                <a:latin typeface="Abadi" panose="020B0604020104020204" pitchFamily="34" charset="0"/>
              </a:rPr>
              <a:t>Exporting the data to .CSV</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There are various types of plots commonly used in data visualization.</a:t>
            </a:r>
          </a:p>
          <a:p>
            <a:pPr>
              <a:lnSpc>
                <a:spcPct val="100000"/>
              </a:lnSpc>
              <a:spcBef>
                <a:spcPts val="1400"/>
              </a:spcBef>
            </a:pPr>
            <a:r>
              <a:rPr lang="en-US" sz="2200" dirty="0">
                <a:solidFill>
                  <a:schemeClr val="accent3">
                    <a:lumMod val="25000"/>
                  </a:schemeClr>
                </a:solidFill>
                <a:latin typeface="Abadi"/>
              </a:rPr>
              <a:t>Line plots capture trends and changes over time, allowing us to see patterns and fluctuations.</a:t>
            </a:r>
          </a:p>
          <a:p>
            <a:pPr>
              <a:lnSpc>
                <a:spcPct val="100000"/>
              </a:lnSpc>
              <a:spcBef>
                <a:spcPts val="1400"/>
              </a:spcBef>
            </a:pPr>
            <a:r>
              <a:rPr lang="en-US" sz="2200" dirty="0">
                <a:solidFill>
                  <a:schemeClr val="accent3">
                    <a:lumMod val="25000"/>
                  </a:schemeClr>
                </a:solidFill>
                <a:latin typeface="Abadi"/>
              </a:rPr>
              <a:t>Bar plots compare categories or groups, providing a visual comparison of their values.</a:t>
            </a:r>
          </a:p>
          <a:p>
            <a:pPr>
              <a:lnSpc>
                <a:spcPct val="100000"/>
              </a:lnSpc>
              <a:spcBef>
                <a:spcPts val="1400"/>
              </a:spcBef>
            </a:pPr>
            <a:r>
              <a:rPr lang="en-US" sz="2200" dirty="0">
                <a:solidFill>
                  <a:schemeClr val="accent3">
                    <a:lumMod val="25000"/>
                  </a:schemeClr>
                </a:solidFill>
                <a:latin typeface="Abadi"/>
              </a:rPr>
              <a:t>Scatter plots explore relationships between variables, helping us identify correlations or trends.</a:t>
            </a:r>
          </a:p>
          <a:p>
            <a:pPr>
              <a:lnSpc>
                <a:spcPct val="100000"/>
              </a:lnSpc>
              <a:spcBef>
                <a:spcPts val="1400"/>
              </a:spcBef>
            </a:pPr>
            <a:r>
              <a:rPr lang="en-US" sz="2200" dirty="0">
                <a:solidFill>
                  <a:schemeClr val="accent3">
                    <a:lumMod val="25000"/>
                  </a:schemeClr>
                </a:solidFill>
                <a:latin typeface="Abadi"/>
              </a:rPr>
              <a:t>Box plots display the distribution of data, showcasing the median, quartiles, and outliers.</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 Data Manipulation Language (DML) statements to read and modify data. </a:t>
            </a:r>
          </a:p>
          <a:p>
            <a:pPr>
              <a:lnSpc>
                <a:spcPct val="100000"/>
              </a:lnSpc>
              <a:spcBef>
                <a:spcPts val="1400"/>
              </a:spcBef>
            </a:pPr>
            <a:r>
              <a:rPr lang="en-US" sz="2200" dirty="0">
                <a:solidFill>
                  <a:schemeClr val="accent3">
                    <a:lumMod val="25000"/>
                  </a:schemeClr>
                </a:solidFill>
                <a:latin typeface="Abadi"/>
              </a:rPr>
              <a:t>The search condition of the WHERE clause uses a predicate to refine the search. </a:t>
            </a:r>
          </a:p>
          <a:p>
            <a:pPr>
              <a:lnSpc>
                <a:spcPct val="100000"/>
              </a:lnSpc>
              <a:spcBef>
                <a:spcPts val="1400"/>
              </a:spcBef>
            </a:pPr>
            <a:r>
              <a:rPr lang="en-US" sz="2200" dirty="0">
                <a:solidFill>
                  <a:schemeClr val="accent3">
                    <a:lumMod val="25000"/>
                  </a:schemeClr>
                </a:solidFill>
                <a:latin typeface="Abadi"/>
              </a:rPr>
              <a:t>COUNT, DISTINCT, and LIMIT are expressions that are used with SELECT statements. </a:t>
            </a:r>
          </a:p>
          <a:p>
            <a:pPr>
              <a:lnSpc>
                <a:spcPct val="100000"/>
              </a:lnSpc>
              <a:spcBef>
                <a:spcPts val="1400"/>
              </a:spcBef>
            </a:pPr>
            <a:r>
              <a:rPr lang="en-US" sz="2200" dirty="0">
                <a:solidFill>
                  <a:schemeClr val="accent3">
                    <a:lumMod val="25000"/>
                  </a:schemeClr>
                </a:solidFill>
                <a:latin typeface="Abadi"/>
              </a:rPr>
              <a:t>INSERT, UPDATE, and DELETE are DML statements for populating and changing tables.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55000" lnSpcReduction="2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Folium is a data visualization library in Python that helps people visualize geospatial data. </a:t>
            </a:r>
          </a:p>
          <a:p>
            <a:pPr>
              <a:lnSpc>
                <a:spcPct val="100000"/>
              </a:lnSpc>
              <a:spcBef>
                <a:spcPts val="1400"/>
              </a:spcBef>
            </a:pPr>
            <a:r>
              <a:rPr lang="en-US" sz="2600" dirty="0">
                <a:solidFill>
                  <a:schemeClr val="accent3">
                    <a:lumMod val="25000"/>
                  </a:schemeClr>
                </a:solidFill>
                <a:latin typeface="Abadi" panose="020B0604020104020204" pitchFamily="34" charset="0"/>
              </a:rPr>
              <a:t>With Folium, you can create maps of different styles, such as street-level maps, stamen maps, and more. </a:t>
            </a:r>
          </a:p>
          <a:p>
            <a:pPr>
              <a:lnSpc>
                <a:spcPct val="100000"/>
              </a:lnSpc>
              <a:spcBef>
                <a:spcPts val="1400"/>
              </a:spcBef>
            </a:pPr>
            <a:r>
              <a:rPr lang="en-US" sz="2600" dirty="0">
                <a:solidFill>
                  <a:schemeClr val="accent3">
                    <a:lumMod val="25000"/>
                  </a:schemeClr>
                </a:solidFill>
                <a:latin typeface="Abadi" panose="020B0604020104020204" pitchFamily="34" charset="0"/>
              </a:rPr>
              <a:t>A feature of Folium is that you can create different map styles using the tiles parameter.</a:t>
            </a:r>
          </a:p>
          <a:p>
            <a:pPr>
              <a:lnSpc>
                <a:spcPct val="100000"/>
              </a:lnSpc>
              <a:spcBef>
                <a:spcPts val="1400"/>
              </a:spcBef>
            </a:pPr>
            <a:r>
              <a:rPr lang="en-US" sz="2600" dirty="0">
                <a:solidFill>
                  <a:schemeClr val="accent3">
                    <a:lumMod val="25000"/>
                  </a:schemeClr>
                </a:solidFill>
                <a:latin typeface="Abadi" panose="020B0604020104020204" pitchFamily="34" charset="0"/>
              </a:rPr>
              <a:t>With Folium, you can easily add markers on maps.</a:t>
            </a:r>
          </a:p>
          <a:p>
            <a:pPr>
              <a:lnSpc>
                <a:spcPct val="100000"/>
              </a:lnSpc>
              <a:spcBef>
                <a:spcPts val="1400"/>
              </a:spcBef>
            </a:pPr>
            <a:r>
              <a:rPr lang="en-US" sz="2600" dirty="0">
                <a:solidFill>
                  <a:schemeClr val="accent3">
                    <a:lumMod val="25000"/>
                  </a:schemeClr>
                </a:solidFill>
                <a:latin typeface="Abadi" panose="020B0604020104020204" pitchFamily="34" charset="0"/>
              </a:rPr>
              <a:t>The ‘location’ parameter specifies the latitude and longitude coordinates of the center point of the map.</a:t>
            </a:r>
          </a:p>
          <a:p>
            <a:pPr>
              <a:lnSpc>
                <a:spcPct val="100000"/>
              </a:lnSpc>
              <a:spcBef>
                <a:spcPts val="1400"/>
              </a:spcBef>
            </a:pPr>
            <a:r>
              <a:rPr lang="en-US" sz="2600" dirty="0">
                <a:solidFill>
                  <a:schemeClr val="accent3">
                    <a:lumMod val="25000"/>
                  </a:schemeClr>
                </a:solidFill>
                <a:latin typeface="Abadi" panose="020B0604020104020204" pitchFamily="34" charset="0"/>
              </a:rPr>
              <a:t>Markers play a vital role in enhancing interactivity and adding context to maps.</a:t>
            </a:r>
          </a:p>
          <a:p>
            <a:pPr>
              <a:lnSpc>
                <a:spcPct val="100000"/>
              </a:lnSpc>
              <a:spcBef>
                <a:spcPts val="1400"/>
              </a:spcBef>
            </a:pPr>
            <a:r>
              <a:rPr lang="en-US" sz="2600" dirty="0">
                <a:solidFill>
                  <a:schemeClr val="accent3">
                    <a:lumMod val="25000"/>
                  </a:schemeClr>
                </a:solidFill>
                <a:latin typeface="Abadi" panose="020B0604020104020204" pitchFamily="34" charset="0"/>
              </a:rPr>
              <a:t>The </a:t>
            </a:r>
            <a:r>
              <a:rPr lang="en-US" sz="2600" dirty="0" err="1">
                <a:solidFill>
                  <a:schemeClr val="accent3">
                    <a:lumMod val="25000"/>
                  </a:schemeClr>
                </a:solidFill>
                <a:latin typeface="Abadi" panose="020B0604020104020204" pitchFamily="34" charset="0"/>
              </a:rPr>
              <a:t>folium.Marker</a:t>
            </a:r>
            <a:r>
              <a:rPr lang="en-US" sz="2600" dirty="0">
                <a:solidFill>
                  <a:schemeClr val="accent3">
                    <a:lumMod val="25000"/>
                  </a:schemeClr>
                </a:solidFill>
                <a:latin typeface="Abadi" panose="020B0604020104020204" pitchFamily="34" charset="0"/>
              </a:rPr>
              <a:t>() function specifies location parameters.</a:t>
            </a:r>
          </a:p>
          <a:p>
            <a:pPr>
              <a:lnSpc>
                <a:spcPct val="100000"/>
              </a:lnSpc>
              <a:spcBef>
                <a:spcPts val="1400"/>
              </a:spcBef>
            </a:pPr>
            <a:r>
              <a:rPr lang="en-US" sz="2600" dirty="0">
                <a:solidFill>
                  <a:schemeClr val="accent3">
                    <a:lumMod val="25000"/>
                  </a:schemeClr>
                </a:solidFill>
                <a:latin typeface="Abadi" panose="020B0604020104020204" pitchFamily="34" charset="0"/>
              </a:rPr>
              <a:t>The popup parameter provides a label upon being clicked.</a:t>
            </a:r>
          </a:p>
          <a:p>
            <a:pPr>
              <a:lnSpc>
                <a:spcPct val="100000"/>
              </a:lnSpc>
              <a:spcBef>
                <a:spcPts val="1400"/>
              </a:spcBef>
            </a:pPr>
            <a:r>
              <a:rPr lang="en-US" sz="2600" dirty="0">
                <a:solidFill>
                  <a:schemeClr val="accent3">
                    <a:lumMod val="25000"/>
                  </a:schemeClr>
                </a:solidFill>
                <a:latin typeface="Abadi" panose="020B0604020104020204" pitchFamily="34" charset="0"/>
              </a:rPr>
              <a:t>Markers can be created using “feature group.”</a:t>
            </a:r>
          </a:p>
          <a:p>
            <a:pPr>
              <a:lnSpc>
                <a:spcPct val="100000"/>
              </a:lnSpc>
              <a:spcBef>
                <a:spcPts val="1400"/>
              </a:spcBef>
            </a:pPr>
            <a:r>
              <a:rPr lang="en-US" sz="2600" dirty="0">
                <a:solidFill>
                  <a:schemeClr val="accent3">
                    <a:lumMod val="25000"/>
                  </a:schemeClr>
                </a:solidFill>
                <a:latin typeface="Abadi" panose="020B0604020104020204" pitchFamily="34" charset="0"/>
              </a:rPr>
              <a:t>A choropleth map is a thematic map in which areas are shaded or patterned in proportion to the measurement of the statistical variable.</a:t>
            </a:r>
          </a:p>
          <a:p>
            <a:pPr>
              <a:lnSpc>
                <a:spcPct val="100000"/>
              </a:lnSpc>
              <a:spcBef>
                <a:spcPts val="1400"/>
              </a:spcBef>
            </a:pPr>
            <a:r>
              <a:rPr lang="en-US" sz="2600" dirty="0">
                <a:solidFill>
                  <a:schemeClr val="accent3">
                    <a:lumMod val="25000"/>
                  </a:schemeClr>
                </a:solidFill>
                <a:latin typeface="Abadi" panose="020B0604020104020204" pitchFamily="34" charset="0"/>
              </a:rPr>
              <a:t>When creating a choropleth map, Folium requires a </a:t>
            </a:r>
            <a:r>
              <a:rPr lang="en-US" sz="2600" dirty="0" err="1">
                <a:solidFill>
                  <a:schemeClr val="accent3">
                    <a:lumMod val="25000"/>
                  </a:schemeClr>
                </a:solidFill>
                <a:latin typeface="Abadi" panose="020B0604020104020204" pitchFamily="34" charset="0"/>
              </a:rPr>
              <a:t>GeoJson</a:t>
            </a:r>
            <a:r>
              <a:rPr lang="en-US" sz="2600" dirty="0">
                <a:solidFill>
                  <a:schemeClr val="accent3">
                    <a:lumMod val="25000"/>
                  </a:schemeClr>
                </a:solidFill>
                <a:latin typeface="Abadi" panose="020B0604020104020204" pitchFamily="34" charset="0"/>
              </a:rPr>
              <a:t> file that includes geospatial data of the region.</a:t>
            </a:r>
          </a:p>
          <a:p>
            <a:pPr>
              <a:lnSpc>
                <a:spcPct val="100000"/>
              </a:lnSpc>
              <a:spcBef>
                <a:spcPts val="1400"/>
              </a:spcBef>
            </a:pPr>
            <a:r>
              <a:rPr lang="en-US" sz="2600" dirty="0">
                <a:solidFill>
                  <a:schemeClr val="accent3">
                    <a:lumMod val="25000"/>
                  </a:schemeClr>
                </a:solidFill>
                <a:latin typeface="Abadi" panose="020B0604020104020204" pitchFamily="34" charset="0"/>
              </a:rPr>
              <a:t>The </a:t>
            </a:r>
            <a:r>
              <a:rPr lang="en-US" sz="2600" dirty="0" err="1">
                <a:solidFill>
                  <a:schemeClr val="accent3">
                    <a:lumMod val="25000"/>
                  </a:schemeClr>
                </a:solidFill>
                <a:latin typeface="Abadi" panose="020B0604020104020204" pitchFamily="34" charset="0"/>
              </a:rPr>
              <a:t>Mapbox</a:t>
            </a:r>
            <a:r>
              <a:rPr lang="en-US" sz="2600" dirty="0">
                <a:solidFill>
                  <a:schemeClr val="accent3">
                    <a:lumMod val="25000"/>
                  </a:schemeClr>
                </a:solidFill>
                <a:latin typeface="Abadi" panose="020B0604020104020204" pitchFamily="34" charset="0"/>
              </a:rPr>
              <a:t> Bright </a:t>
            </a:r>
            <a:r>
              <a:rPr lang="en-US" sz="2600" dirty="0" err="1">
                <a:solidFill>
                  <a:schemeClr val="accent3">
                    <a:lumMod val="25000"/>
                  </a:schemeClr>
                </a:solidFill>
                <a:latin typeface="Abadi" panose="020B0604020104020204" pitchFamily="34" charset="0"/>
              </a:rPr>
              <a:t>Tileset</a:t>
            </a:r>
            <a:r>
              <a:rPr lang="en-US" sz="2600" dirty="0">
                <a:solidFill>
                  <a:schemeClr val="accent3">
                    <a:lumMod val="25000"/>
                  </a:schemeClr>
                </a:solidFill>
                <a:latin typeface="Abadi" panose="020B0604020104020204" pitchFamily="34" charset="0"/>
              </a:rPr>
              <a:t> displays the name of every country when used on a map.</a:t>
            </a:r>
            <a:endParaRPr lang="en-US" sz="26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 is an Open-Source User Interface Python library for creating reactive, web-based applications.</a:t>
            </a:r>
          </a:p>
          <a:p>
            <a:pPr>
              <a:lnSpc>
                <a:spcPct val="100000"/>
              </a:lnSpc>
              <a:spcBef>
                <a:spcPts val="1400"/>
              </a:spcBef>
            </a:pPr>
            <a:r>
              <a:rPr lang="en-US" sz="2200" dirty="0">
                <a:solidFill>
                  <a:schemeClr val="accent3">
                    <a:lumMod val="25000"/>
                  </a:schemeClr>
                </a:solidFill>
                <a:latin typeface="Abadi" panose="020B0604020104020204" pitchFamily="34" charset="0"/>
              </a:rPr>
              <a:t>It is easy to build Graphical User Interfaces using Dash as it abstracts all technologies required to make the applications.</a:t>
            </a:r>
          </a:p>
          <a:p>
            <a:pPr>
              <a:lnSpc>
                <a:spcPct val="100000"/>
              </a:lnSpc>
              <a:spcBef>
                <a:spcPts val="1400"/>
              </a:spcBef>
            </a:pPr>
            <a:r>
              <a:rPr lang="en-US" sz="2200" dirty="0">
                <a:solidFill>
                  <a:schemeClr val="accent3">
                    <a:lumMod val="25000"/>
                  </a:schemeClr>
                </a:solidFill>
                <a:latin typeface="Abadi" panose="020B0604020104020204" pitchFamily="34" charset="0"/>
              </a:rPr>
              <a:t>There are two components of Dash: Core and HTML components.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dash_core_components</a:t>
            </a:r>
            <a:r>
              <a:rPr lang="en-US" sz="2200" dirty="0">
                <a:solidFill>
                  <a:schemeClr val="accent3">
                    <a:lumMod val="25000"/>
                  </a:schemeClr>
                </a:solidFill>
                <a:latin typeface="Abadi" panose="020B0604020104020204" pitchFamily="34" charset="0"/>
              </a:rPr>
              <a:t> describe higher-level interactive components generated with JavaScript, HTML, and CSS through the React.js library.</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dash_html_components</a:t>
            </a:r>
            <a:r>
              <a:rPr lang="en-US" sz="2200" dirty="0">
                <a:solidFill>
                  <a:schemeClr val="accent3">
                    <a:lumMod val="25000"/>
                  </a:schemeClr>
                </a:solidFill>
                <a:latin typeface="Abadi" panose="020B0604020104020204" pitchFamily="34" charset="0"/>
              </a:rPr>
              <a:t> library has a component for every HTML tag.</a:t>
            </a:r>
          </a:p>
          <a:p>
            <a:pPr>
              <a:lnSpc>
                <a:spcPct val="100000"/>
              </a:lnSpc>
              <a:spcBef>
                <a:spcPts val="1400"/>
              </a:spcBef>
            </a:pPr>
            <a:r>
              <a:rPr lang="en-US" sz="2200" dirty="0">
                <a:solidFill>
                  <a:schemeClr val="accent3">
                    <a:lumMod val="25000"/>
                  </a:schemeClr>
                </a:solidFill>
                <a:latin typeface="Abadi" panose="020B0604020104020204" pitchFamily="34" charset="0"/>
              </a:rPr>
              <a:t>A callback function is a python function that is automatically called by Dash whenever an input component's property changes.</a:t>
            </a:r>
          </a:p>
          <a:p>
            <a:pPr>
              <a:lnSpc>
                <a:spcPct val="100000"/>
              </a:lnSpc>
              <a:spcBef>
                <a:spcPts val="1400"/>
              </a:spcBef>
            </a:pPr>
            <a:r>
              <a:rPr lang="en-US" sz="2200" dirty="0">
                <a:solidFill>
                  <a:schemeClr val="accent3">
                    <a:lumMod val="25000"/>
                  </a:schemeClr>
                </a:solidFill>
                <a:latin typeface="Abadi" panose="020B0604020104020204" pitchFamily="34" charset="0"/>
              </a:rPr>
              <a:t>The @app.callback decorator decorates the callback function in order to tell Dash to call it whenever there is a change in the input component value.</a:t>
            </a:r>
          </a:p>
          <a:p>
            <a:pPr>
              <a:lnSpc>
                <a:spcPct val="100000"/>
              </a:lnSpc>
              <a:spcBef>
                <a:spcPts val="1400"/>
              </a:spcBef>
            </a:pPr>
            <a:r>
              <a:rPr lang="en-US" sz="2200" dirty="0">
                <a:solidFill>
                  <a:schemeClr val="accent3">
                    <a:lumMod val="25000"/>
                  </a:schemeClr>
                </a:solidFill>
                <a:latin typeface="Abadi" panose="020B0604020104020204" pitchFamily="34" charset="0"/>
              </a:rPr>
              <a:t>The callback function takes input and output components as parameters and performs operations to return the desired result for the output component.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Define the explanatory variable and the response variable: </a:t>
            </a:r>
            <a:r>
              <a:rPr lang="en-US" sz="2200" dirty="0">
                <a:solidFill>
                  <a:schemeClr val="accent3">
                    <a:lumMod val="25000"/>
                  </a:schemeClr>
                </a:solidFill>
                <a:latin typeface="Abadi" panose="020B0604020104020204" pitchFamily="34" charset="0"/>
              </a:rPr>
              <a:t>Define the response variable (y) as the focus of the experiment and the explanatory variable (x) as a variable used to explain the change of the response variable. Understand the differences between Simple Linear Regression because it concerns the study of only one explanatory variable and Multiple Linear Regression because it concerns the study of two or more explanatory variables.</a:t>
            </a:r>
          </a:p>
          <a:p>
            <a:pPr>
              <a:lnSpc>
                <a:spcPct val="100000"/>
              </a:lnSpc>
              <a:spcBef>
                <a:spcPts val="1400"/>
              </a:spcBef>
            </a:pPr>
            <a:r>
              <a:rPr lang="en-US" sz="2200" b="1" dirty="0">
                <a:solidFill>
                  <a:schemeClr val="accent3">
                    <a:lumMod val="25000"/>
                  </a:schemeClr>
                </a:solidFill>
                <a:latin typeface="Abadi" panose="020B0604020104020204" pitchFamily="34" charset="0"/>
              </a:rPr>
              <a:t>Evaluate the model using Visualization: </a:t>
            </a:r>
            <a:r>
              <a:rPr lang="en-US" sz="2200" dirty="0">
                <a:solidFill>
                  <a:schemeClr val="accent3">
                    <a:lumMod val="25000"/>
                  </a:schemeClr>
                </a:solidFill>
                <a:latin typeface="Abadi" panose="020B0604020104020204" pitchFamily="34" charset="0"/>
              </a:rPr>
              <a:t>By visually representing the errors of a variable using scatterplots and interpreting the results of the model.</a:t>
            </a:r>
          </a:p>
          <a:p>
            <a:pPr>
              <a:lnSpc>
                <a:spcPct val="100000"/>
              </a:lnSpc>
              <a:spcBef>
                <a:spcPts val="1400"/>
              </a:spcBef>
            </a:pPr>
            <a:r>
              <a:rPr lang="en-US" sz="2200" b="1" dirty="0">
                <a:solidFill>
                  <a:schemeClr val="accent3">
                    <a:lumMod val="25000"/>
                  </a:schemeClr>
                </a:solidFill>
                <a:latin typeface="Abadi" panose="020B0604020104020204" pitchFamily="34" charset="0"/>
              </a:rPr>
              <a:t>Identify alternative regression approaches: </a:t>
            </a:r>
            <a:r>
              <a:rPr lang="en-US" sz="2200" dirty="0">
                <a:solidFill>
                  <a:schemeClr val="accent3">
                    <a:lumMod val="25000"/>
                  </a:schemeClr>
                </a:solidFill>
                <a:latin typeface="Abadi" panose="020B0604020104020204" pitchFamily="34" charset="0"/>
              </a:rPr>
              <a:t>Use a Polynomial Regression when the Linear regression does not capture the curvilinear relationship between variables and how to pick the optimal order to use in a model.</a:t>
            </a:r>
          </a:p>
          <a:p>
            <a:pPr>
              <a:lnSpc>
                <a:spcPct val="100000"/>
              </a:lnSpc>
              <a:spcBef>
                <a:spcPts val="1400"/>
              </a:spcBef>
            </a:pPr>
            <a:r>
              <a:rPr lang="en-US" sz="2200" b="1" dirty="0">
                <a:solidFill>
                  <a:schemeClr val="accent3">
                    <a:lumMod val="25000"/>
                  </a:schemeClr>
                </a:solidFill>
                <a:latin typeface="Abadi" panose="020B0604020104020204" pitchFamily="34" charset="0"/>
              </a:rPr>
              <a:t>Interpret the R-square and the Mean Square Error: </a:t>
            </a:r>
            <a:r>
              <a:rPr lang="en-US" sz="2200" dirty="0">
                <a:solidFill>
                  <a:schemeClr val="accent3">
                    <a:lumMod val="25000"/>
                  </a:schemeClr>
                </a:solidFill>
                <a:latin typeface="Abadi" panose="020B0604020104020204" pitchFamily="34" charset="0"/>
              </a:rPr>
              <a:t>Interpret R-square (x 100) as the percentage of the variation in the response variable y  that is explained by the variation in explanatory variable(s) x. The Mean Squared Error tells you how close a regression line is to a set of points. It does this by taking the average distances from the actual points to the predicted points and squaring them.</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2F76E07F-7B1E-F816-5063-1221FD2E2EA1}"/>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0009" y="4115228"/>
            <a:ext cx="11151982" cy="2481515"/>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For every launch site the higher the payload mass, the higher the success rate.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Most of the launches with payload mass over 7000 kg were successful.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KSC LC 39A has a 100% success rate for payload mass under 5500 kg too</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A2AD7089-60F0-BBC6-D089-34BC91286E88}"/>
              </a:ext>
            </a:extLst>
          </p:cNvPr>
          <p:cNvPicPr>
            <a:picLocks noChangeAspect="1"/>
          </p:cNvPicPr>
          <p:nvPr/>
        </p:nvPicPr>
        <p:blipFill>
          <a:blip r:embed="rId3"/>
          <a:stretch>
            <a:fillRect/>
          </a:stretch>
        </p:blipFill>
        <p:spPr>
          <a:xfrm>
            <a:off x="520009" y="1580494"/>
            <a:ext cx="11151982" cy="23245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success rate between 50% and 85%:</a:t>
            </a:r>
          </a:p>
          <a:p>
            <a:pPr lvl="1">
              <a:lnSpc>
                <a:spcPct val="100000"/>
              </a:lnSpc>
              <a:spcBef>
                <a:spcPts val="1400"/>
              </a:spcBef>
            </a:pPr>
            <a:r>
              <a:rPr lang="en-US" sz="1800" dirty="0">
                <a:solidFill>
                  <a:schemeClr val="accent3">
                    <a:lumMod val="25000"/>
                  </a:schemeClr>
                </a:solidFill>
                <a:latin typeface="Abadi" panose="020B0604020104020204" pitchFamily="34" charset="0"/>
              </a:rPr>
              <a:t>GTO, ISS, LEO, MEO,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340FDEB-1403-D6D1-FFA8-5988BF4BD761}"/>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2622" y="1764956"/>
            <a:ext cx="10370373" cy="196884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 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11C42BC6-4752-18AA-610C-7CA308DB4D40}"/>
              </a:ext>
            </a:extLst>
          </p:cNvPr>
          <p:cNvPicPr>
            <a:picLocks noChangeAspect="1"/>
          </p:cNvPicPr>
          <p:nvPr/>
        </p:nvPicPr>
        <p:blipFill>
          <a:blip r:embed="rId3"/>
          <a:stretch>
            <a:fillRect/>
          </a:stretch>
        </p:blipFill>
        <p:spPr>
          <a:xfrm>
            <a:off x="842622" y="3577315"/>
            <a:ext cx="10225147" cy="26047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81653"/>
            <a:ext cx="10687961" cy="154577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Heavy payloads have a negative influence on GTO orbits and positive on GTO and Polar LEO (ISS) orbits. 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EE85102A-6691-1716-2FB4-BA18D51D9197}"/>
              </a:ext>
            </a:extLst>
          </p:cNvPr>
          <p:cNvPicPr>
            <a:picLocks noChangeAspect="1"/>
          </p:cNvPicPr>
          <p:nvPr/>
        </p:nvPicPr>
        <p:blipFill>
          <a:blip r:embed="rId3"/>
          <a:stretch>
            <a:fillRect/>
          </a:stretch>
        </p:blipFill>
        <p:spPr>
          <a:xfrm>
            <a:off x="1045028" y="3510101"/>
            <a:ext cx="9630507" cy="22219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FC7EA2EF-C383-BCEB-DF44-DB7C7932D067}"/>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B7B18C21-CC62-6A49-8D2B-0473B9981E1D}"/>
              </a:ext>
            </a:extLst>
          </p:cNvPr>
          <p:cNvPicPr>
            <a:picLocks noChangeAspect="1"/>
          </p:cNvPicPr>
          <p:nvPr/>
        </p:nvPicPr>
        <p:blipFill>
          <a:blip r:embed="rId3"/>
          <a:stretch>
            <a:fillRect/>
          </a:stretch>
        </p:blipFill>
        <p:spPr>
          <a:xfrm>
            <a:off x="128030" y="2990466"/>
            <a:ext cx="11935939" cy="2480059"/>
          </a:xfrm>
          <a:prstGeom prst="rect">
            <a:avLst/>
          </a:prstGeom>
          <a:ln>
            <a:solidFill>
              <a:schemeClr val="bg1">
                <a:lumMod val="65000"/>
              </a:schemeClr>
            </a:solidFill>
          </a:ln>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60993"/>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2DB5B72-A88F-371C-BD01-D6D5DF9DE26A}"/>
              </a:ext>
            </a:extLst>
          </p:cNvPr>
          <p:cNvPicPr>
            <a:picLocks noChangeAspect="1"/>
          </p:cNvPicPr>
          <p:nvPr/>
        </p:nvPicPr>
        <p:blipFill>
          <a:blip r:embed="rId3"/>
          <a:stretch>
            <a:fillRect/>
          </a:stretch>
        </p:blipFill>
        <p:spPr>
          <a:xfrm>
            <a:off x="734028" y="2616470"/>
            <a:ext cx="10601934" cy="3409103"/>
          </a:xfrm>
          <a:prstGeom prst="rect">
            <a:avLst/>
          </a:prstGeom>
          <a:ln>
            <a:solidFill>
              <a:schemeClr val="bg1">
                <a:lumMod val="65000"/>
              </a:schemeClr>
            </a:solidFill>
          </a:ln>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365B215C-66E9-2114-7FE0-2E45BDF297F5}"/>
              </a:ext>
            </a:extLst>
          </p:cNvPr>
          <p:cNvPicPr>
            <a:picLocks noChangeAspect="1"/>
          </p:cNvPicPr>
          <p:nvPr/>
        </p:nvPicPr>
        <p:blipFill rotWithShape="1">
          <a:blip r:embed="rId3"/>
          <a:srcRect l="10457"/>
          <a:stretch/>
        </p:blipFill>
        <p:spPr>
          <a:xfrm>
            <a:off x="2634343" y="2920266"/>
            <a:ext cx="6639871" cy="2942144"/>
          </a:xfrm>
          <a:prstGeom prst="rect">
            <a:avLst/>
          </a:prstGeom>
          <a:ln>
            <a:solidFill>
              <a:schemeClr val="bg1">
                <a:lumMod val="65000"/>
              </a:schemeClr>
            </a:solidFill>
          </a:ln>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EFCACDEB-4EA0-6757-1420-EFFC341C390B}"/>
              </a:ext>
            </a:extLst>
          </p:cNvPr>
          <p:cNvPicPr>
            <a:picLocks noChangeAspect="1"/>
          </p:cNvPicPr>
          <p:nvPr/>
        </p:nvPicPr>
        <p:blipFill>
          <a:blip r:embed="rId3"/>
          <a:stretch>
            <a:fillRect/>
          </a:stretch>
        </p:blipFill>
        <p:spPr>
          <a:xfrm>
            <a:off x="2051964" y="2774408"/>
            <a:ext cx="7777522" cy="3125412"/>
          </a:xfrm>
          <a:prstGeom prst="rect">
            <a:avLst/>
          </a:prstGeom>
          <a:ln>
            <a:solidFill>
              <a:schemeClr val="bg1">
                <a:lumMod val="65000"/>
              </a:schemeClr>
            </a:solidFill>
          </a:ln>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F0C9554A-B724-E844-B193-6A727E35860E}"/>
              </a:ext>
            </a:extLst>
          </p:cNvPr>
          <p:cNvPicPr>
            <a:picLocks noChangeAspect="1"/>
          </p:cNvPicPr>
          <p:nvPr/>
        </p:nvPicPr>
        <p:blipFill>
          <a:blip r:embed="rId3"/>
          <a:stretch>
            <a:fillRect/>
          </a:stretch>
        </p:blipFill>
        <p:spPr>
          <a:xfrm>
            <a:off x="2187449" y="2657186"/>
            <a:ext cx="7817101" cy="3118139"/>
          </a:xfrm>
          <a:prstGeom prst="rect">
            <a:avLst/>
          </a:prstGeom>
          <a:ln>
            <a:solidFill>
              <a:schemeClr val="bg1">
                <a:lumMod val="65000"/>
              </a:schemeClr>
            </a:solidFill>
          </a:ln>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5254"/>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3ECFA256-1A06-F788-8F69-2E5FA6BB8E9B}"/>
              </a:ext>
            </a:extLst>
          </p:cNvPr>
          <p:cNvPicPr>
            <a:picLocks noChangeAspect="1"/>
          </p:cNvPicPr>
          <p:nvPr/>
        </p:nvPicPr>
        <p:blipFill>
          <a:blip r:embed="rId3"/>
          <a:stretch>
            <a:fillRect/>
          </a:stretch>
        </p:blipFill>
        <p:spPr>
          <a:xfrm>
            <a:off x="3118000" y="2667067"/>
            <a:ext cx="5677189" cy="3889478"/>
          </a:xfrm>
          <a:prstGeom prst="rect">
            <a:avLst/>
          </a:prstGeom>
          <a:ln>
            <a:solidFill>
              <a:schemeClr val="bg1">
                <a:lumMod val="65000"/>
              </a:schemeClr>
            </a:solidFill>
          </a:ln>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5771"/>
            <a:ext cx="9970354" cy="488143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2100" dirty="0">
                <a:solidFill>
                  <a:schemeClr val="bg2">
                    <a:lumMod val="50000"/>
                  </a:schemeClr>
                </a:solidFill>
                <a:latin typeface="Abadi" panose="020B0604020104020204" pitchFamily="34" charset="0"/>
              </a:rPr>
              <a:t>Data Collection through API</a:t>
            </a:r>
          </a:p>
          <a:p>
            <a:pPr lvl="1">
              <a:lnSpc>
                <a:spcPct val="100000"/>
              </a:lnSpc>
              <a:spcBef>
                <a:spcPts val="1400"/>
              </a:spcBef>
            </a:pPr>
            <a:r>
              <a:rPr lang="en-US" sz="2100" dirty="0">
                <a:solidFill>
                  <a:schemeClr val="bg2">
                    <a:lumMod val="50000"/>
                  </a:schemeClr>
                </a:solidFill>
                <a:latin typeface="Abadi" panose="020B0604020104020204" pitchFamily="34" charset="0"/>
              </a:rPr>
              <a:t>Data Collection with Web Scraping</a:t>
            </a:r>
          </a:p>
          <a:p>
            <a:pPr lvl="1">
              <a:lnSpc>
                <a:spcPct val="100000"/>
              </a:lnSpc>
              <a:spcBef>
                <a:spcPts val="1400"/>
              </a:spcBef>
            </a:pPr>
            <a:r>
              <a:rPr lang="en-US" sz="2100" dirty="0">
                <a:solidFill>
                  <a:schemeClr val="bg2">
                    <a:lumMod val="50000"/>
                  </a:schemeClr>
                </a:solidFill>
                <a:latin typeface="Abadi" panose="020B0604020104020204" pitchFamily="34" charset="0"/>
              </a:rPr>
              <a:t>Data Wrangling</a:t>
            </a:r>
          </a:p>
          <a:p>
            <a:pPr lvl="1">
              <a:lnSpc>
                <a:spcPct val="100000"/>
              </a:lnSpc>
              <a:spcBef>
                <a:spcPts val="1400"/>
              </a:spcBef>
            </a:pPr>
            <a:r>
              <a:rPr lang="en-US" sz="2100" dirty="0">
                <a:solidFill>
                  <a:schemeClr val="bg2">
                    <a:lumMod val="50000"/>
                  </a:schemeClr>
                </a:solidFill>
                <a:latin typeface="Abadi" panose="020B0604020104020204" pitchFamily="34" charset="0"/>
              </a:rPr>
              <a:t>Exploratory Data Analysis with SQL</a:t>
            </a:r>
          </a:p>
          <a:p>
            <a:pPr lvl="1">
              <a:lnSpc>
                <a:spcPct val="100000"/>
              </a:lnSpc>
              <a:spcBef>
                <a:spcPts val="1400"/>
              </a:spcBef>
            </a:pPr>
            <a:r>
              <a:rPr lang="en-US" sz="2100" dirty="0">
                <a:solidFill>
                  <a:schemeClr val="bg2">
                    <a:lumMod val="50000"/>
                  </a:schemeClr>
                </a:solidFill>
                <a:latin typeface="Abadi" panose="020B0604020104020204" pitchFamily="34" charset="0"/>
              </a:rPr>
              <a:t>Exploratory Data Analysis with Data Visualization</a:t>
            </a:r>
          </a:p>
          <a:p>
            <a:pPr lvl="1">
              <a:lnSpc>
                <a:spcPct val="100000"/>
              </a:lnSpc>
              <a:spcBef>
                <a:spcPts val="1400"/>
              </a:spcBef>
            </a:pPr>
            <a:r>
              <a:rPr lang="en-US" sz="2100" dirty="0">
                <a:solidFill>
                  <a:schemeClr val="bg2">
                    <a:lumMod val="50000"/>
                  </a:schemeClr>
                </a:solidFill>
                <a:latin typeface="Abadi" panose="020B0604020104020204" pitchFamily="34" charset="0"/>
              </a:rPr>
              <a:t>Interactive Visual Analytics with Folium</a:t>
            </a:r>
          </a:p>
          <a:p>
            <a:pPr lvl="1">
              <a:lnSpc>
                <a:spcPct val="100000"/>
              </a:lnSpc>
              <a:spcBef>
                <a:spcPts val="1400"/>
              </a:spcBef>
            </a:pPr>
            <a:r>
              <a:rPr lang="en-US" sz="2100" dirty="0">
                <a:solidFill>
                  <a:schemeClr val="bg2">
                    <a:lumMod val="50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2100" dirty="0">
                <a:solidFill>
                  <a:schemeClr val="bg2">
                    <a:lumMod val="50000"/>
                  </a:schemeClr>
                </a:solidFill>
                <a:latin typeface="Abadi" panose="020B0604020104020204" pitchFamily="34" charset="0"/>
              </a:rPr>
              <a:t>Exploratory Data Analysis results </a:t>
            </a:r>
          </a:p>
          <a:p>
            <a:pPr lvl="1">
              <a:lnSpc>
                <a:spcPct val="100000"/>
              </a:lnSpc>
              <a:spcBef>
                <a:spcPts val="1400"/>
              </a:spcBef>
            </a:pPr>
            <a:r>
              <a:rPr lang="en-US" sz="2100" dirty="0">
                <a:solidFill>
                  <a:schemeClr val="bg2">
                    <a:lumMod val="50000"/>
                  </a:schemeClr>
                </a:solidFill>
                <a:latin typeface="Abadi" panose="020B0604020104020204" pitchFamily="34" charset="0"/>
              </a:rPr>
              <a:t>Interactive analytics demo in screenshots </a:t>
            </a:r>
          </a:p>
          <a:p>
            <a:pPr lvl="1">
              <a:lnSpc>
                <a:spcPct val="100000"/>
              </a:lnSpc>
              <a:spcBef>
                <a:spcPts val="1400"/>
              </a:spcBef>
            </a:pPr>
            <a:r>
              <a:rPr lang="en-US" sz="2100" dirty="0">
                <a:solidFill>
                  <a:schemeClr val="bg2">
                    <a:lumMod val="50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EC4A42E2-49F4-BC55-C193-702007023CE2}"/>
              </a:ext>
            </a:extLst>
          </p:cNvPr>
          <p:cNvPicPr>
            <a:picLocks noChangeAspect="1"/>
          </p:cNvPicPr>
          <p:nvPr/>
        </p:nvPicPr>
        <p:blipFill>
          <a:blip r:embed="rId3"/>
          <a:stretch>
            <a:fillRect/>
          </a:stretch>
        </p:blipFill>
        <p:spPr>
          <a:xfrm>
            <a:off x="3846354" y="2764970"/>
            <a:ext cx="4231339" cy="3837491"/>
          </a:xfrm>
          <a:prstGeom prst="rect">
            <a:avLst/>
          </a:prstGeom>
          <a:ln>
            <a:solidFill>
              <a:schemeClr val="bg1">
                <a:lumMod val="65000"/>
              </a:schemeClr>
            </a:solidFill>
          </a:ln>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18809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CA0C172A-D4F6-8541-7CEE-68E1A50B3918}"/>
              </a:ext>
            </a:extLst>
          </p:cNvPr>
          <p:cNvPicPr>
            <a:picLocks noChangeAspect="1"/>
          </p:cNvPicPr>
          <p:nvPr/>
        </p:nvPicPr>
        <p:blipFill>
          <a:blip r:embed="rId3"/>
          <a:stretch>
            <a:fillRect/>
          </a:stretch>
        </p:blipFill>
        <p:spPr>
          <a:xfrm>
            <a:off x="5130470" y="1523850"/>
            <a:ext cx="6155141" cy="4954888"/>
          </a:xfrm>
          <a:prstGeom prst="rect">
            <a:avLst/>
          </a:prstGeom>
          <a:ln>
            <a:solidFill>
              <a:schemeClr val="bg1">
                <a:lumMod val="65000"/>
              </a:schemeClr>
            </a:solidFill>
          </a:ln>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landingoutcomes</a:t>
            </a:r>
            <a:r>
              <a:rPr lang="en-US" sz="2200" dirty="0">
                <a:solidFill>
                  <a:schemeClr val="accent3">
                    <a:lumMod val="25000"/>
                  </a:schemeClr>
                </a:solidFill>
                <a:latin typeface="Abadi"/>
              </a:rPr>
              <a:t> in drone ship, their booster versions, and launch site names for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E4F35268-B525-9C20-F0EC-08B9C1848168}"/>
              </a:ext>
            </a:extLst>
          </p:cNvPr>
          <p:cNvPicPr>
            <a:picLocks noChangeAspect="1"/>
          </p:cNvPicPr>
          <p:nvPr/>
        </p:nvPicPr>
        <p:blipFill>
          <a:blip r:embed="rId3"/>
          <a:stretch>
            <a:fillRect/>
          </a:stretch>
        </p:blipFill>
        <p:spPr>
          <a:xfrm>
            <a:off x="2408311" y="2986088"/>
            <a:ext cx="7239000" cy="2581275"/>
          </a:xfrm>
          <a:prstGeom prst="rect">
            <a:avLst/>
          </a:prstGeom>
          <a:ln>
            <a:solidFill>
              <a:schemeClr val="bg1">
                <a:lumMod val="65000"/>
              </a:schemeClr>
            </a:solidFill>
          </a:ln>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9563"/>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31E97D8D-4C5C-CAD5-293F-9A5C06ABFAFF}"/>
              </a:ext>
            </a:extLst>
          </p:cNvPr>
          <p:cNvPicPr>
            <a:picLocks noChangeAspect="1"/>
          </p:cNvPicPr>
          <p:nvPr/>
        </p:nvPicPr>
        <p:blipFill>
          <a:blip r:embed="rId3"/>
          <a:stretch>
            <a:fillRect/>
          </a:stretch>
        </p:blipFill>
        <p:spPr>
          <a:xfrm>
            <a:off x="2822523" y="2509619"/>
            <a:ext cx="5892249" cy="4132822"/>
          </a:xfrm>
          <a:prstGeom prst="rect">
            <a:avLst/>
          </a:prstGeom>
          <a:ln>
            <a:solidFill>
              <a:schemeClr val="bg1">
                <a:lumMod val="65000"/>
              </a:schemeClr>
            </a:solidFill>
          </a:ln>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A88239EB-3C60-77B0-B4DA-25C0DB2BEC73}"/>
              </a:ext>
            </a:extLst>
          </p:cNvPr>
          <p:cNvPicPr>
            <a:picLocks noChangeAspect="1"/>
          </p:cNvPicPr>
          <p:nvPr/>
        </p:nvPicPr>
        <p:blipFill>
          <a:blip r:embed="rId3"/>
          <a:stretch>
            <a:fillRect/>
          </a:stretch>
        </p:blipFill>
        <p:spPr>
          <a:xfrm>
            <a:off x="83820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Content Placeholder 3">
            <a:extLst>
              <a:ext uri="{FF2B5EF4-FFF2-40B4-BE49-F238E27FC236}">
                <a16:creationId xmlns:a16="http://schemas.microsoft.com/office/drawing/2014/main" id="{C5556283-A4D2-F30B-3524-BE044E312AC9}"/>
              </a:ext>
            </a:extLst>
          </p:cNvPr>
          <p:cNvPicPr>
            <a:picLocks noChangeAspect="1"/>
          </p:cNvPicPr>
          <p:nvPr/>
        </p:nvPicPr>
        <p:blipFill>
          <a:blip r:embed="rId3"/>
          <a:stretch>
            <a:fillRect/>
          </a:stretch>
        </p:blipFill>
        <p:spPr>
          <a:xfrm>
            <a:off x="683830"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9C6628F3-2BA9-B4C5-7858-8FF4674855B1}"/>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F8B31667-73F5-62F1-6FF7-A1E66D59DE68}"/>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48344" y="1415143"/>
            <a:ext cx="11375570" cy="5012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900" dirty="0">
                <a:solidFill>
                  <a:schemeClr val="bg2">
                    <a:lumMod val="50000"/>
                  </a:schemeClr>
                </a:solidFill>
                <a:latin typeface="Abadi" panose="020B0604020104020204" pitchFamily="34" charset="0"/>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900" dirty="0">
                <a:solidFill>
                  <a:schemeClr val="bg2">
                    <a:lumMod val="50000"/>
                  </a:schemeClr>
                </a:solidFill>
                <a:latin typeface="Abadi" panose="020B0604020104020204" pitchFamily="34" charset="0"/>
              </a:rPr>
              <a:t>How do variables such as payload mass, launch site, number of flights, and orbits affect the success of the first stage landing?</a:t>
            </a:r>
          </a:p>
          <a:p>
            <a:pPr lvl="1">
              <a:spcBef>
                <a:spcPts val="1400"/>
              </a:spcBef>
            </a:pPr>
            <a:r>
              <a:rPr lang="en-US" sz="1900" dirty="0">
                <a:solidFill>
                  <a:schemeClr val="bg2">
                    <a:lumMod val="50000"/>
                  </a:schemeClr>
                </a:solidFill>
                <a:latin typeface="Abadi" panose="020B0604020104020204" pitchFamily="34" charset="0"/>
              </a:rPr>
              <a:t>Does the rate of successful landings increase over the years?</a:t>
            </a:r>
          </a:p>
          <a:p>
            <a:pPr lvl="1">
              <a:spcBef>
                <a:spcPts val="1400"/>
              </a:spcBef>
            </a:pPr>
            <a:r>
              <a:rPr lang="en-US" sz="1900" dirty="0">
                <a:solidFill>
                  <a:schemeClr val="bg2">
                    <a:lumMod val="50000"/>
                  </a:schemeClr>
                </a:solidFill>
                <a:latin typeface="Abadi" panose="020B0604020104020204" pitchFamily="34" charset="0"/>
              </a:rPr>
              <a:t>What is the best algorithm that can be used for binary classification in this case?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31107C64-3B58-F0C9-231A-C4A476D3904A}"/>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07351E4A-9A02-A603-4062-E743094F2D1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A14A697-8555-FE55-845D-A9D21621262B}"/>
              </a:ext>
            </a:extLst>
          </p:cNvPr>
          <p:cNvPicPr>
            <a:picLocks noChangeAspect="1"/>
          </p:cNvPicPr>
          <p:nvPr/>
        </p:nvPicPr>
        <p:blipFill rotWithShape="1">
          <a:blip r:embed="rId3"/>
          <a:srcRect l="218"/>
          <a:stretch/>
        </p:blipFill>
        <p:spPr>
          <a:xfrm>
            <a:off x="232192" y="1421545"/>
            <a:ext cx="7368946" cy="2626025"/>
          </a:xfrm>
          <a:prstGeom prst="rect">
            <a:avLst/>
          </a:prstGeom>
        </p:spPr>
      </p:pic>
      <p:pic>
        <p:nvPicPr>
          <p:cNvPr id="7" name="Picture 6">
            <a:extLst>
              <a:ext uri="{FF2B5EF4-FFF2-40B4-BE49-F238E27FC236}">
                <a16:creationId xmlns:a16="http://schemas.microsoft.com/office/drawing/2014/main" id="{FEE47566-F838-F396-5BD3-EC7B7CA65FAC}"/>
              </a:ext>
            </a:extLst>
          </p:cNvPr>
          <p:cNvPicPr>
            <a:picLocks noChangeAspect="1"/>
          </p:cNvPicPr>
          <p:nvPr/>
        </p:nvPicPr>
        <p:blipFill>
          <a:blip r:embed="rId4"/>
          <a:stretch>
            <a:fillRect/>
          </a:stretch>
        </p:blipFill>
        <p:spPr>
          <a:xfrm>
            <a:off x="214838" y="4118083"/>
            <a:ext cx="7368947" cy="2636744"/>
          </a:xfrm>
          <a:prstGeom prst="rect">
            <a:avLst/>
          </a:prstGeom>
        </p:spPr>
      </p:pic>
      <p:sp>
        <p:nvSpPr>
          <p:cNvPr id="10" name="TextBox 9">
            <a:extLst>
              <a:ext uri="{FF2B5EF4-FFF2-40B4-BE49-F238E27FC236}">
                <a16:creationId xmlns:a16="http://schemas.microsoft.com/office/drawing/2014/main" id="{378674A8-476D-C2AC-30C4-B09108A3C8E4}"/>
              </a:ext>
            </a:extLst>
          </p:cNvPr>
          <p:cNvSpPr txBox="1"/>
          <p:nvPr/>
        </p:nvSpPr>
        <p:spPr>
          <a:xfrm>
            <a:off x="7837713" y="4236126"/>
            <a:ext cx="3962401" cy="1200329"/>
          </a:xfrm>
          <a:prstGeom prst="rect">
            <a:avLst/>
          </a:prstGeom>
          <a:noFill/>
        </p:spPr>
        <p:txBody>
          <a:bodyPr wrap="square">
            <a:spAutoFit/>
          </a:bodyPr>
          <a:lstStyle/>
          <a:p>
            <a:r>
              <a:rPr lang="en-US" dirty="0">
                <a:latin typeface="Abadi" panose="020B0604020104020204" pitchFamily="34" charset="0"/>
              </a:rPr>
              <a:t>Explanation:</a:t>
            </a:r>
          </a:p>
          <a:p>
            <a:r>
              <a:rPr lang="en-US" dirty="0">
                <a:latin typeface="Abadi" panose="020B0604020104020204" pitchFamily="34" charset="0"/>
              </a:rPr>
              <a:t>• The charts show that payloads between 2000 and 5500kg have the highest success rate.</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1638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Examining the confusion matrix, we see that logistic regression can distinguish between the different classes. We see that the major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BA83507B-0DF8-2546-4750-3A6ACC5C4E26}"/>
              </a:ext>
            </a:extLst>
          </p:cNvPr>
          <p:cNvPicPr>
            <a:picLocks noChangeAspect="1"/>
          </p:cNvPicPr>
          <p:nvPr/>
        </p:nvPicPr>
        <p:blipFill>
          <a:blip r:embed="rId3"/>
          <a:stretch>
            <a:fillRect/>
          </a:stretch>
        </p:blipFill>
        <p:spPr>
          <a:xfrm>
            <a:off x="5921829" y="1900815"/>
            <a:ext cx="5363782" cy="387989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Model is the best algorithm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a low payload mass show better results than launches with a larger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Most of launch sites are in proximity to the Equator line and all the sites are in very close proximity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increases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the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https://github.com/kanchanaduck/Applied-Data-Science-Capstone.git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87961"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Rest API</a:t>
            </a:r>
          </a:p>
          <a:p>
            <a:pPr lvl="1">
              <a:lnSpc>
                <a:spcPct val="120000"/>
              </a:lnSpc>
              <a:spcBef>
                <a:spcPts val="1400"/>
              </a:spcBef>
            </a:pPr>
            <a:r>
              <a:rPr lang="en-US" sz="7600" dirty="0">
                <a:solidFill>
                  <a:schemeClr val="bg2">
                    <a:lumMod val="50000"/>
                  </a:schemeClr>
                </a:solidFill>
                <a:latin typeface="Abadi"/>
              </a:rPr>
              <a:t>Using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Using One 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tuning and evaluation of classification models to ensure the best results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Understand its content,</a:t>
            </a:r>
          </a:p>
          <a:p>
            <a:pPr>
              <a:lnSpc>
                <a:spcPct val="100000"/>
              </a:lnSpc>
              <a:spcBef>
                <a:spcPts val="1400"/>
              </a:spcBef>
            </a:pPr>
            <a:r>
              <a:rPr lang="en-US" sz="2200" dirty="0">
                <a:solidFill>
                  <a:schemeClr val="accent3">
                    <a:lumMod val="25000"/>
                  </a:schemeClr>
                </a:solidFill>
                <a:latin typeface="Abadi" panose="020B0604020104020204" pitchFamily="34" charset="0"/>
              </a:rPr>
              <a:t>Assess its quality,</a:t>
            </a:r>
          </a:p>
          <a:p>
            <a:pPr>
              <a:lnSpc>
                <a:spcPct val="100000"/>
              </a:lnSpc>
              <a:spcBef>
                <a:spcPts val="1400"/>
              </a:spcBef>
            </a:pPr>
            <a:r>
              <a:rPr lang="en-US" sz="2200" dirty="0">
                <a:solidFill>
                  <a:schemeClr val="accent3">
                    <a:lumMod val="25000"/>
                  </a:schemeClr>
                </a:solidFill>
                <a:latin typeface="Abadi" panose="020B0604020104020204" pitchFamily="34" charset="0"/>
              </a:rPr>
              <a:t>Discover any interesting preliminary insights, and,</a:t>
            </a:r>
          </a:p>
          <a:p>
            <a:pPr>
              <a:lnSpc>
                <a:spcPct val="100000"/>
              </a:lnSpc>
              <a:spcBef>
                <a:spcPts val="1400"/>
              </a:spcBef>
            </a:pPr>
            <a:r>
              <a:rPr lang="en-US" sz="2200" dirty="0">
                <a:solidFill>
                  <a:schemeClr val="accent3">
                    <a:lumMod val="25000"/>
                  </a:schemeClr>
                </a:solidFill>
                <a:latin typeface="Abadi" panose="020B0604020104020204" pitchFamily="34" charset="0"/>
              </a:rPr>
              <a:t>Determine whether additional data is necessary to fill any gaps in the data.</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6FDD2245-DE3D-89D8-E7F6-99C3C83E0386}"/>
              </a:ext>
            </a:extLst>
          </p:cNvPr>
          <p:cNvSpPr/>
          <p:nvPr/>
        </p:nvSpPr>
        <p:spPr>
          <a:xfrm>
            <a:off x="7035800" y="2134688"/>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Use SpaceX API</a:t>
            </a:r>
          </a:p>
        </p:txBody>
      </p:sp>
      <p:sp>
        <p:nvSpPr>
          <p:cNvPr id="8" name="Rectangle: Rounded Corners 7">
            <a:extLst>
              <a:ext uri="{FF2B5EF4-FFF2-40B4-BE49-F238E27FC236}">
                <a16:creationId xmlns:a16="http://schemas.microsoft.com/office/drawing/2014/main" id="{1C6E375A-5181-4C2D-D755-B833C10B68D4}"/>
              </a:ext>
            </a:extLst>
          </p:cNvPr>
          <p:cNvSpPr/>
          <p:nvPr/>
        </p:nvSpPr>
        <p:spPr>
          <a:xfrm>
            <a:off x="7035800" y="3042965"/>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Return SpaceX data in .JSON</a:t>
            </a:r>
          </a:p>
        </p:txBody>
      </p:sp>
      <p:sp>
        <p:nvSpPr>
          <p:cNvPr id="9" name="Rectangle: Rounded Corners 8">
            <a:extLst>
              <a:ext uri="{FF2B5EF4-FFF2-40B4-BE49-F238E27FC236}">
                <a16:creationId xmlns:a16="http://schemas.microsoft.com/office/drawing/2014/main" id="{2957455F-8C13-DDBA-9AB4-73085D9E9B6E}"/>
              </a:ext>
            </a:extLst>
          </p:cNvPr>
          <p:cNvSpPr/>
          <p:nvPr/>
        </p:nvSpPr>
        <p:spPr>
          <a:xfrm>
            <a:off x="7035800" y="3951242"/>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Normalize data to .CSV file</a:t>
            </a:r>
          </a:p>
        </p:txBody>
      </p:sp>
      <p:sp>
        <p:nvSpPr>
          <p:cNvPr id="10" name="Rectangle: Rounded Corners 9">
            <a:extLst>
              <a:ext uri="{FF2B5EF4-FFF2-40B4-BE49-F238E27FC236}">
                <a16:creationId xmlns:a16="http://schemas.microsoft.com/office/drawing/2014/main" id="{5806A425-EFDA-202B-A202-6CB5B9ABC5F1}"/>
              </a:ext>
            </a:extLst>
          </p:cNvPr>
          <p:cNvSpPr/>
          <p:nvPr/>
        </p:nvSpPr>
        <p:spPr>
          <a:xfrm>
            <a:off x="9017290" y="2134688"/>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Get HTML response from Wikipedia</a:t>
            </a:r>
          </a:p>
        </p:txBody>
      </p:sp>
      <p:sp>
        <p:nvSpPr>
          <p:cNvPr id="11" name="Rectangle: Rounded Corners 10">
            <a:extLst>
              <a:ext uri="{FF2B5EF4-FFF2-40B4-BE49-F238E27FC236}">
                <a16:creationId xmlns:a16="http://schemas.microsoft.com/office/drawing/2014/main" id="{0E7160A3-745B-549E-89FA-81852493AC54}"/>
              </a:ext>
            </a:extLst>
          </p:cNvPr>
          <p:cNvSpPr/>
          <p:nvPr/>
        </p:nvSpPr>
        <p:spPr>
          <a:xfrm>
            <a:off x="9017290" y="3042420"/>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Extract data to </a:t>
            </a:r>
            <a:r>
              <a:rPr lang="en-US" sz="1400" dirty="0" err="1"/>
              <a:t>BeautifulSoup</a:t>
            </a:r>
            <a:endParaRPr lang="en-US" sz="1400" dirty="0"/>
          </a:p>
        </p:txBody>
      </p:sp>
      <p:sp>
        <p:nvSpPr>
          <p:cNvPr id="12" name="Rectangle: Rounded Corners 11">
            <a:extLst>
              <a:ext uri="{FF2B5EF4-FFF2-40B4-BE49-F238E27FC236}">
                <a16:creationId xmlns:a16="http://schemas.microsoft.com/office/drawing/2014/main" id="{383122C1-2A13-5E2E-2591-A751F5E3A443}"/>
              </a:ext>
            </a:extLst>
          </p:cNvPr>
          <p:cNvSpPr/>
          <p:nvPr/>
        </p:nvSpPr>
        <p:spPr>
          <a:xfrm>
            <a:off x="9017290" y="3950153"/>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Normalize data to .CSV file</a:t>
            </a:r>
          </a:p>
        </p:txBody>
      </p:sp>
      <p:sp>
        <p:nvSpPr>
          <p:cNvPr id="16" name="Rectangle: Rounded Corners 15">
            <a:extLst>
              <a:ext uri="{FF2B5EF4-FFF2-40B4-BE49-F238E27FC236}">
                <a16:creationId xmlns:a16="http://schemas.microsoft.com/office/drawing/2014/main" id="{9A7C890A-C0FE-F8F3-99B1-1C9CE36CCC69}"/>
              </a:ext>
            </a:extLst>
          </p:cNvPr>
          <p:cNvSpPr/>
          <p:nvPr/>
        </p:nvSpPr>
        <p:spPr>
          <a:xfrm>
            <a:off x="7035800" y="4865642"/>
            <a:ext cx="335309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Ready for data consolidation &amp; wrangling</a:t>
            </a:r>
          </a:p>
        </p:txBody>
      </p:sp>
      <p:pic>
        <p:nvPicPr>
          <p:cNvPr id="18" name="Graphic 17" descr="Badge 1 with solid fill">
            <a:extLst>
              <a:ext uri="{FF2B5EF4-FFF2-40B4-BE49-F238E27FC236}">
                <a16:creationId xmlns:a16="http://schemas.microsoft.com/office/drawing/2014/main" id="{786DB6CD-E80C-3D06-29EA-7B4AB35E6D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9286" y="1879678"/>
            <a:ext cx="457200" cy="457200"/>
          </a:xfrm>
          <a:prstGeom prst="rect">
            <a:avLst/>
          </a:prstGeom>
        </p:spPr>
      </p:pic>
      <p:pic>
        <p:nvPicPr>
          <p:cNvPr id="20" name="Graphic 19" descr="Badge with solid fill">
            <a:extLst>
              <a:ext uri="{FF2B5EF4-FFF2-40B4-BE49-F238E27FC236}">
                <a16:creationId xmlns:a16="http://schemas.microsoft.com/office/drawing/2014/main" id="{509F439A-3686-B29E-52A4-7405FDFFD0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88690" y="1879678"/>
            <a:ext cx="457200" cy="4572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Rounded Corners 4">
            <a:extLst>
              <a:ext uri="{FF2B5EF4-FFF2-40B4-BE49-F238E27FC236}">
                <a16:creationId xmlns:a16="http://schemas.microsoft.com/office/drawing/2014/main" id="{C6110C49-B1C6-37DF-6FB6-E1B09DDF0A16}"/>
              </a:ext>
            </a:extLst>
          </p:cNvPr>
          <p:cNvSpPr/>
          <p:nvPr/>
        </p:nvSpPr>
        <p:spPr>
          <a:xfrm>
            <a:off x="6462937" y="1916974"/>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1. Getting response from HTML</a:t>
            </a:r>
          </a:p>
        </p:txBody>
      </p:sp>
      <p:sp>
        <p:nvSpPr>
          <p:cNvPr id="7" name="Rectangle: Rounded Corners 6">
            <a:extLst>
              <a:ext uri="{FF2B5EF4-FFF2-40B4-BE49-F238E27FC236}">
                <a16:creationId xmlns:a16="http://schemas.microsoft.com/office/drawing/2014/main" id="{87C71A7F-E3BA-2DE8-8C81-4ECC9C210108}"/>
              </a:ext>
            </a:extLst>
          </p:cNvPr>
          <p:cNvSpPr/>
          <p:nvPr/>
        </p:nvSpPr>
        <p:spPr>
          <a:xfrm>
            <a:off x="6462937" y="2933802"/>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2. Creating </a:t>
            </a:r>
            <a:r>
              <a:rPr lang="en-US" sz="1400" dirty="0" err="1"/>
              <a:t>BeautifulSoup</a:t>
            </a:r>
            <a:r>
              <a:rPr lang="en-US" sz="1400" dirty="0"/>
              <a:t> object</a:t>
            </a:r>
          </a:p>
        </p:txBody>
      </p:sp>
      <p:sp>
        <p:nvSpPr>
          <p:cNvPr id="8" name="Rectangle: Rounded Corners 7">
            <a:extLst>
              <a:ext uri="{FF2B5EF4-FFF2-40B4-BE49-F238E27FC236}">
                <a16:creationId xmlns:a16="http://schemas.microsoft.com/office/drawing/2014/main" id="{876B3271-9277-A5D7-CA05-066062F71A95}"/>
              </a:ext>
            </a:extLst>
          </p:cNvPr>
          <p:cNvSpPr/>
          <p:nvPr/>
        </p:nvSpPr>
        <p:spPr>
          <a:xfrm>
            <a:off x="6462937" y="3950630"/>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3. Finding tables</a:t>
            </a:r>
          </a:p>
        </p:txBody>
      </p:sp>
      <p:sp>
        <p:nvSpPr>
          <p:cNvPr id="9" name="Rectangle: Rounded Corners 8">
            <a:extLst>
              <a:ext uri="{FF2B5EF4-FFF2-40B4-BE49-F238E27FC236}">
                <a16:creationId xmlns:a16="http://schemas.microsoft.com/office/drawing/2014/main" id="{95B74247-FFA3-0DC6-6BFE-C4F15D6E9233}"/>
              </a:ext>
            </a:extLst>
          </p:cNvPr>
          <p:cNvSpPr/>
          <p:nvPr/>
        </p:nvSpPr>
        <p:spPr>
          <a:xfrm>
            <a:off x="6462937" y="4967457"/>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4. Get column names</a:t>
            </a:r>
          </a:p>
        </p:txBody>
      </p:sp>
      <p:sp>
        <p:nvSpPr>
          <p:cNvPr id="10" name="Rectangle: Rounded Corners 9">
            <a:extLst>
              <a:ext uri="{FF2B5EF4-FFF2-40B4-BE49-F238E27FC236}">
                <a16:creationId xmlns:a16="http://schemas.microsoft.com/office/drawing/2014/main" id="{ED11EAA4-29A0-5725-5B5E-2FCFD6AD46BB}"/>
              </a:ext>
            </a:extLst>
          </p:cNvPr>
          <p:cNvSpPr/>
          <p:nvPr/>
        </p:nvSpPr>
        <p:spPr>
          <a:xfrm>
            <a:off x="8881211" y="1916974"/>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5. Dictionary creation</a:t>
            </a:r>
          </a:p>
        </p:txBody>
      </p:sp>
      <p:sp>
        <p:nvSpPr>
          <p:cNvPr id="12" name="Rectangle: Rounded Corners 11">
            <a:extLst>
              <a:ext uri="{FF2B5EF4-FFF2-40B4-BE49-F238E27FC236}">
                <a16:creationId xmlns:a16="http://schemas.microsoft.com/office/drawing/2014/main" id="{D23914C4-11A9-8B22-F028-209C23DB6C64}"/>
              </a:ext>
            </a:extLst>
          </p:cNvPr>
          <p:cNvSpPr/>
          <p:nvPr/>
        </p:nvSpPr>
        <p:spPr>
          <a:xfrm>
            <a:off x="8875251" y="2933802"/>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6. Appending data to keys</a:t>
            </a:r>
          </a:p>
        </p:txBody>
      </p:sp>
      <p:sp>
        <p:nvSpPr>
          <p:cNvPr id="13" name="Rectangle: Rounded Corners 12">
            <a:extLst>
              <a:ext uri="{FF2B5EF4-FFF2-40B4-BE49-F238E27FC236}">
                <a16:creationId xmlns:a16="http://schemas.microsoft.com/office/drawing/2014/main" id="{C393DBC9-BE41-68CA-C88E-CFDA723EBC1C}"/>
              </a:ext>
            </a:extLst>
          </p:cNvPr>
          <p:cNvSpPr/>
          <p:nvPr/>
        </p:nvSpPr>
        <p:spPr>
          <a:xfrm>
            <a:off x="8869291" y="3950630"/>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7. Converting dictionary to </a:t>
            </a:r>
            <a:r>
              <a:rPr lang="en-US" sz="1400" dirty="0" err="1"/>
              <a:t>dataframe</a:t>
            </a:r>
            <a:endParaRPr lang="en-US" sz="1400" dirty="0"/>
          </a:p>
        </p:txBody>
      </p:sp>
      <p:sp>
        <p:nvSpPr>
          <p:cNvPr id="14" name="Rectangle: Rounded Corners 13">
            <a:extLst>
              <a:ext uri="{FF2B5EF4-FFF2-40B4-BE49-F238E27FC236}">
                <a16:creationId xmlns:a16="http://schemas.microsoft.com/office/drawing/2014/main" id="{9A24A8AB-2BF7-B9A3-1F07-29F75F470164}"/>
              </a:ext>
            </a:extLst>
          </p:cNvPr>
          <p:cNvSpPr/>
          <p:nvPr/>
        </p:nvSpPr>
        <p:spPr>
          <a:xfrm>
            <a:off x="8887170" y="4967457"/>
            <a:ext cx="1371600" cy="914400"/>
          </a:xfrm>
          <a:prstGeom prst="round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8. Converting </a:t>
            </a:r>
            <a:r>
              <a:rPr lang="en-US" sz="1400" dirty="0" err="1"/>
              <a:t>dataframe</a:t>
            </a:r>
            <a:r>
              <a:rPr lang="en-US" sz="1400" dirty="0"/>
              <a:t> to .CSV</a:t>
            </a:r>
          </a:p>
        </p:txBody>
      </p:sp>
      <p:cxnSp>
        <p:nvCxnSpPr>
          <p:cNvPr id="16" name="Straight Arrow Connector 15">
            <a:extLst>
              <a:ext uri="{FF2B5EF4-FFF2-40B4-BE49-F238E27FC236}">
                <a16:creationId xmlns:a16="http://schemas.microsoft.com/office/drawing/2014/main" id="{D81524EE-B9C9-29BE-D2DC-483A48EAC5EE}"/>
              </a:ext>
            </a:extLst>
          </p:cNvPr>
          <p:cNvCxnSpPr>
            <a:stCxn id="9" idx="3"/>
            <a:endCxn id="10" idx="1"/>
          </p:cNvCxnSpPr>
          <p:nvPr/>
        </p:nvCxnSpPr>
        <p:spPr>
          <a:xfrm flipV="1">
            <a:off x="7834537" y="2374174"/>
            <a:ext cx="1046674" cy="305048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5">
            <a:extLst>
              <a:ext uri="{FF2B5EF4-FFF2-40B4-BE49-F238E27FC236}">
                <a16:creationId xmlns:a16="http://schemas.microsoft.com/office/drawing/2014/main" id="{EEDD84B9-2304-33B7-3386-833D3697909E}"/>
              </a:ext>
            </a:extLst>
          </p:cNvPr>
          <p:cNvCxnSpPr>
            <a:cxnSpLocks/>
            <a:stCxn id="5" idx="2"/>
            <a:endCxn id="7" idx="0"/>
          </p:cNvCxnSpPr>
          <p:nvPr/>
        </p:nvCxnSpPr>
        <p:spPr>
          <a:xfrm rot="5400000">
            <a:off x="7097523" y="2882588"/>
            <a:ext cx="102428"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5">
            <a:extLst>
              <a:ext uri="{FF2B5EF4-FFF2-40B4-BE49-F238E27FC236}">
                <a16:creationId xmlns:a16="http://schemas.microsoft.com/office/drawing/2014/main" id="{151AAB20-98D0-001E-E7A3-6112089F7D6E}"/>
              </a:ext>
            </a:extLst>
          </p:cNvPr>
          <p:cNvCxnSpPr>
            <a:cxnSpLocks/>
            <a:stCxn id="7" idx="2"/>
            <a:endCxn id="8" idx="0"/>
          </p:cNvCxnSpPr>
          <p:nvPr/>
        </p:nvCxnSpPr>
        <p:spPr>
          <a:xfrm rot="5400000">
            <a:off x="7097523" y="3899416"/>
            <a:ext cx="102428"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5">
            <a:extLst>
              <a:ext uri="{FF2B5EF4-FFF2-40B4-BE49-F238E27FC236}">
                <a16:creationId xmlns:a16="http://schemas.microsoft.com/office/drawing/2014/main" id="{23683F22-5C41-07E2-6BB4-9D7928A66E7F}"/>
              </a:ext>
            </a:extLst>
          </p:cNvPr>
          <p:cNvCxnSpPr>
            <a:cxnSpLocks/>
            <a:stCxn id="8" idx="2"/>
            <a:endCxn id="9" idx="0"/>
          </p:cNvCxnSpPr>
          <p:nvPr/>
        </p:nvCxnSpPr>
        <p:spPr>
          <a:xfrm rot="5400000">
            <a:off x="7097524" y="4916243"/>
            <a:ext cx="10242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5">
            <a:extLst>
              <a:ext uri="{FF2B5EF4-FFF2-40B4-BE49-F238E27FC236}">
                <a16:creationId xmlns:a16="http://schemas.microsoft.com/office/drawing/2014/main" id="{17530D74-319E-5E17-382F-11DD530CEDB0}"/>
              </a:ext>
            </a:extLst>
          </p:cNvPr>
          <p:cNvCxnSpPr>
            <a:cxnSpLocks/>
            <a:stCxn id="10" idx="2"/>
            <a:endCxn id="12" idx="0"/>
          </p:cNvCxnSpPr>
          <p:nvPr/>
        </p:nvCxnSpPr>
        <p:spPr>
          <a:xfrm rot="5400000">
            <a:off x="9512817" y="2879608"/>
            <a:ext cx="102428" cy="5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5">
            <a:extLst>
              <a:ext uri="{FF2B5EF4-FFF2-40B4-BE49-F238E27FC236}">
                <a16:creationId xmlns:a16="http://schemas.microsoft.com/office/drawing/2014/main" id="{0C89D8F9-08EA-B12D-BE9F-6CADE4C4F192}"/>
              </a:ext>
            </a:extLst>
          </p:cNvPr>
          <p:cNvCxnSpPr>
            <a:cxnSpLocks/>
            <a:stCxn id="12" idx="2"/>
            <a:endCxn id="13" idx="0"/>
          </p:cNvCxnSpPr>
          <p:nvPr/>
        </p:nvCxnSpPr>
        <p:spPr>
          <a:xfrm rot="5400000">
            <a:off x="9506857" y="3896436"/>
            <a:ext cx="102428" cy="59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5">
            <a:extLst>
              <a:ext uri="{FF2B5EF4-FFF2-40B4-BE49-F238E27FC236}">
                <a16:creationId xmlns:a16="http://schemas.microsoft.com/office/drawing/2014/main" id="{3B35EB24-BD6C-E640-EF3E-140A71DAEE1A}"/>
              </a:ext>
            </a:extLst>
          </p:cNvPr>
          <p:cNvCxnSpPr>
            <a:cxnSpLocks/>
            <a:stCxn id="13" idx="2"/>
            <a:endCxn id="14" idx="0"/>
          </p:cNvCxnSpPr>
          <p:nvPr/>
        </p:nvCxnSpPr>
        <p:spPr>
          <a:xfrm rot="16200000" flipH="1">
            <a:off x="9512817" y="4907303"/>
            <a:ext cx="102427" cy="1787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319</TotalTime>
  <Words>1972</Words>
  <Application>Microsoft Office PowerPoint</Application>
  <PresentationFormat>Widescreen</PresentationFormat>
  <Paragraphs>239</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KANCHANA SAIPANUS</cp:lastModifiedBy>
  <cp:revision>198</cp:revision>
  <dcterms:created xsi:type="dcterms:W3CDTF">2021-04-29T18:58:34Z</dcterms:created>
  <dcterms:modified xsi:type="dcterms:W3CDTF">2023-09-25T15:48:30Z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